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2"/>
    <p:sldId id="257" r:id="rId3"/>
  </p:sldIdLst>
  <p:sldSz cx="7620000" cy="10668000"/>
  <p:notesSz cx="6865938" cy="9998075"/>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5C5C5C"/>
        </a:solidFill>
        <a:effectLst/>
        <a:uFillTx/>
        <a:latin typeface="+mj-lt"/>
        <a:ea typeface="+mj-ea"/>
        <a:cs typeface="+mj-cs"/>
        <a:sym typeface="Arial"/>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5C5C5C"/>
        </a:solidFill>
        <a:effectLst/>
        <a:uFillTx/>
        <a:latin typeface="+mj-lt"/>
        <a:ea typeface="+mj-ea"/>
        <a:cs typeface="+mj-cs"/>
        <a:sym typeface="Arial"/>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5C5C5C"/>
        </a:solidFill>
        <a:effectLst/>
        <a:uFillTx/>
        <a:latin typeface="+mj-lt"/>
        <a:ea typeface="+mj-ea"/>
        <a:cs typeface="+mj-cs"/>
        <a:sym typeface="Arial"/>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5C5C5C"/>
        </a:solidFill>
        <a:effectLst/>
        <a:uFillTx/>
        <a:latin typeface="+mj-lt"/>
        <a:ea typeface="+mj-ea"/>
        <a:cs typeface="+mj-cs"/>
        <a:sym typeface="Arial"/>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5C5C5C"/>
        </a:solidFill>
        <a:effectLst/>
        <a:uFillTx/>
        <a:latin typeface="+mj-lt"/>
        <a:ea typeface="+mj-ea"/>
        <a:cs typeface="+mj-cs"/>
        <a:sym typeface="Arial"/>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5C5C5C"/>
        </a:solidFill>
        <a:effectLst/>
        <a:uFillTx/>
        <a:latin typeface="+mj-lt"/>
        <a:ea typeface="+mj-ea"/>
        <a:cs typeface="+mj-cs"/>
        <a:sym typeface="Arial"/>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5C5C5C"/>
        </a:solidFill>
        <a:effectLst/>
        <a:uFillTx/>
        <a:latin typeface="+mj-lt"/>
        <a:ea typeface="+mj-ea"/>
        <a:cs typeface="+mj-cs"/>
        <a:sym typeface="Arial"/>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5C5C5C"/>
        </a:solidFill>
        <a:effectLst/>
        <a:uFillTx/>
        <a:latin typeface="+mj-lt"/>
        <a:ea typeface="+mj-ea"/>
        <a:cs typeface="+mj-cs"/>
        <a:sym typeface="Arial"/>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5C5C5C"/>
        </a:solidFill>
        <a:effectLst/>
        <a:uFillTx/>
        <a:latin typeface="+mj-lt"/>
        <a:ea typeface="+mj-ea"/>
        <a:cs typeface="+mj-cs"/>
        <a:sym typeface="Arial"/>
      </a:defRPr>
    </a:lvl9pPr>
  </p:defaultTextStyle>
  <p:extLst>
    <p:ext uri="{EFAFB233-063F-42B5-8137-9DF3F51BA10A}">
      <p15:sldGuideLst xmlns:p15="http://schemas.microsoft.com/office/powerpoint/2012/main">
        <p15:guide id="1" orient="horz" pos="3224" userDrawn="1">
          <p15:clr>
            <a:srgbClr val="A4A3A4"/>
          </p15:clr>
        </p15:guide>
        <p15:guide id="2" pos="3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5C5C5C"/>
        </a:fontRef>
        <a:srgbClr val="5C5C5C"/>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7DDDE"/>
          </a:solidFill>
        </a:fill>
      </a:tcStyle>
    </a:wholeTbl>
    <a:band2H>
      <a:tcTxStyle/>
      <a:tcStyle>
        <a:tcBdr/>
        <a:fill>
          <a:solidFill>
            <a:srgbClr val="ECEFE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5C5C5C"/>
        </a:fontRef>
        <a:srgbClr val="5C5C5C"/>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CE2D3"/>
          </a:solidFill>
        </a:fill>
      </a:tcStyle>
    </a:wholeTbl>
    <a:band2H>
      <a:tcTxStyle/>
      <a:tcStyle>
        <a:tcBdr/>
        <a:fill>
          <a:solidFill>
            <a:srgbClr val="F6F1EA"/>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5C5C5C"/>
        </a:fontRef>
        <a:srgbClr val="5C5C5C"/>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AD8DE"/>
          </a:solidFill>
        </a:fill>
      </a:tcStyle>
    </a:wholeTbl>
    <a:band2H>
      <a:tcTxStyle/>
      <a:tcStyle>
        <a:tcBdr/>
        <a:fill>
          <a:solidFill>
            <a:srgbClr val="EDEDEF"/>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5C5C5C"/>
        </a:fontRef>
        <a:srgbClr val="5C5C5C"/>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9E9E9"/>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5C5C5C"/>
        </a:fontRef>
        <a:srgbClr val="5C5C5C"/>
      </a:tcTxStyle>
      <a:tcStyle>
        <a:tcBdr>
          <a:left>
            <a:ln w="12700" cap="flat">
              <a:noFill/>
              <a:miter lim="400000"/>
            </a:ln>
          </a:left>
          <a:right>
            <a:ln w="12700" cap="flat">
              <a:noFill/>
              <a:miter lim="400000"/>
            </a:ln>
          </a:right>
          <a:top>
            <a:ln w="50800" cap="flat">
              <a:solidFill>
                <a:srgbClr val="5C5C5C"/>
              </a:solidFill>
              <a:prstDash val="solid"/>
              <a:round/>
            </a:ln>
          </a:top>
          <a:bottom>
            <a:ln w="25400" cap="flat">
              <a:solidFill>
                <a:srgbClr val="5C5C5C"/>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5C5C5C"/>
              </a:solidFill>
              <a:prstDash val="solid"/>
              <a:round/>
            </a:ln>
          </a:top>
          <a:bottom>
            <a:ln w="25400" cap="flat">
              <a:solidFill>
                <a:srgbClr val="5C5C5C"/>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5C5C5C"/>
        </a:fontRef>
        <a:srgbClr val="5C5C5C"/>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D1D1"/>
          </a:solidFill>
        </a:fill>
      </a:tcStyle>
    </a:wholeTbl>
    <a:band2H>
      <a:tcTxStyle/>
      <a:tcStyle>
        <a:tcBdr/>
        <a:fill>
          <a:solidFill>
            <a:srgbClr val="E9E9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C5C5C"/>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C5C5C"/>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5C5C5C"/>
          </a:solidFill>
        </a:fill>
      </a:tcStyle>
    </a:firstRow>
  </a:tblStyle>
  <a:tblStyle styleId="{2708684C-4D16-4618-839F-0558EEFCDFE6}" styleName="">
    <a:tblBg/>
    <a:wholeTbl>
      <a:tcTxStyle b="off" i="off">
        <a:fontRef idx="major">
          <a:srgbClr val="5C5C5C"/>
        </a:fontRef>
        <a:srgbClr val="5C5C5C"/>
      </a:tcTxStyle>
      <a:tcStyle>
        <a:tcBdr>
          <a:left>
            <a:ln w="12700" cap="flat">
              <a:solidFill>
                <a:srgbClr val="5C5C5C"/>
              </a:solidFill>
              <a:prstDash val="solid"/>
              <a:round/>
            </a:ln>
          </a:left>
          <a:right>
            <a:ln w="12700" cap="flat">
              <a:solidFill>
                <a:srgbClr val="5C5C5C"/>
              </a:solidFill>
              <a:prstDash val="solid"/>
              <a:round/>
            </a:ln>
          </a:right>
          <a:top>
            <a:ln w="12700" cap="flat">
              <a:solidFill>
                <a:srgbClr val="5C5C5C"/>
              </a:solidFill>
              <a:prstDash val="solid"/>
              <a:round/>
            </a:ln>
          </a:top>
          <a:bottom>
            <a:ln w="12700" cap="flat">
              <a:solidFill>
                <a:srgbClr val="5C5C5C"/>
              </a:solidFill>
              <a:prstDash val="solid"/>
              <a:round/>
            </a:ln>
          </a:bottom>
          <a:insideH>
            <a:ln w="12700" cap="flat">
              <a:solidFill>
                <a:srgbClr val="5C5C5C"/>
              </a:solidFill>
              <a:prstDash val="solid"/>
              <a:round/>
            </a:ln>
          </a:insideH>
          <a:insideV>
            <a:ln w="12700" cap="flat">
              <a:solidFill>
                <a:srgbClr val="5C5C5C"/>
              </a:solidFill>
              <a:prstDash val="solid"/>
              <a:round/>
            </a:ln>
          </a:insideV>
        </a:tcBdr>
        <a:fill>
          <a:solidFill>
            <a:srgbClr val="5C5C5C">
              <a:alpha val="20000"/>
            </a:srgbClr>
          </a:solidFill>
        </a:fill>
      </a:tcStyle>
    </a:wholeTbl>
    <a:band2H>
      <a:tcTxStyle/>
      <a:tcStyle>
        <a:tcBdr/>
        <a:fill>
          <a:solidFill>
            <a:srgbClr val="FFFFFF"/>
          </a:solidFill>
        </a:fill>
      </a:tcStyle>
    </a:band2H>
    <a:firstCol>
      <a:tcTxStyle b="on" i="off">
        <a:fontRef idx="major">
          <a:srgbClr val="5C5C5C"/>
        </a:fontRef>
        <a:srgbClr val="5C5C5C"/>
      </a:tcTxStyle>
      <a:tcStyle>
        <a:tcBdr>
          <a:left>
            <a:ln w="12700" cap="flat">
              <a:solidFill>
                <a:srgbClr val="5C5C5C"/>
              </a:solidFill>
              <a:prstDash val="solid"/>
              <a:round/>
            </a:ln>
          </a:left>
          <a:right>
            <a:ln w="12700" cap="flat">
              <a:solidFill>
                <a:srgbClr val="5C5C5C"/>
              </a:solidFill>
              <a:prstDash val="solid"/>
              <a:round/>
            </a:ln>
          </a:right>
          <a:top>
            <a:ln w="12700" cap="flat">
              <a:solidFill>
                <a:srgbClr val="5C5C5C"/>
              </a:solidFill>
              <a:prstDash val="solid"/>
              <a:round/>
            </a:ln>
          </a:top>
          <a:bottom>
            <a:ln w="12700" cap="flat">
              <a:solidFill>
                <a:srgbClr val="5C5C5C"/>
              </a:solidFill>
              <a:prstDash val="solid"/>
              <a:round/>
            </a:ln>
          </a:bottom>
          <a:insideH>
            <a:ln w="12700" cap="flat">
              <a:solidFill>
                <a:srgbClr val="5C5C5C"/>
              </a:solidFill>
              <a:prstDash val="solid"/>
              <a:round/>
            </a:ln>
          </a:insideH>
          <a:insideV>
            <a:ln w="12700" cap="flat">
              <a:solidFill>
                <a:srgbClr val="5C5C5C"/>
              </a:solidFill>
              <a:prstDash val="solid"/>
              <a:round/>
            </a:ln>
          </a:insideV>
        </a:tcBdr>
        <a:fill>
          <a:solidFill>
            <a:srgbClr val="5C5C5C">
              <a:alpha val="20000"/>
            </a:srgbClr>
          </a:solidFill>
        </a:fill>
      </a:tcStyle>
    </a:firstCol>
    <a:lastRow>
      <a:tcTxStyle b="on" i="off">
        <a:fontRef idx="major">
          <a:srgbClr val="5C5C5C"/>
        </a:fontRef>
        <a:srgbClr val="5C5C5C"/>
      </a:tcTxStyle>
      <a:tcStyle>
        <a:tcBdr>
          <a:left>
            <a:ln w="12700" cap="flat">
              <a:solidFill>
                <a:srgbClr val="5C5C5C"/>
              </a:solidFill>
              <a:prstDash val="solid"/>
              <a:round/>
            </a:ln>
          </a:left>
          <a:right>
            <a:ln w="12700" cap="flat">
              <a:solidFill>
                <a:srgbClr val="5C5C5C"/>
              </a:solidFill>
              <a:prstDash val="solid"/>
              <a:round/>
            </a:ln>
          </a:right>
          <a:top>
            <a:ln w="50800" cap="flat">
              <a:solidFill>
                <a:srgbClr val="5C5C5C"/>
              </a:solidFill>
              <a:prstDash val="solid"/>
              <a:round/>
            </a:ln>
          </a:top>
          <a:bottom>
            <a:ln w="12700" cap="flat">
              <a:solidFill>
                <a:srgbClr val="5C5C5C"/>
              </a:solidFill>
              <a:prstDash val="solid"/>
              <a:round/>
            </a:ln>
          </a:bottom>
          <a:insideH>
            <a:ln w="12700" cap="flat">
              <a:solidFill>
                <a:srgbClr val="5C5C5C"/>
              </a:solidFill>
              <a:prstDash val="solid"/>
              <a:round/>
            </a:ln>
          </a:insideH>
          <a:insideV>
            <a:ln w="12700" cap="flat">
              <a:solidFill>
                <a:srgbClr val="5C5C5C"/>
              </a:solidFill>
              <a:prstDash val="solid"/>
              <a:round/>
            </a:ln>
          </a:insideV>
        </a:tcBdr>
        <a:fill>
          <a:noFill/>
        </a:fill>
      </a:tcStyle>
    </a:lastRow>
    <a:firstRow>
      <a:tcTxStyle b="on" i="off">
        <a:fontRef idx="major">
          <a:srgbClr val="5C5C5C"/>
        </a:fontRef>
        <a:srgbClr val="5C5C5C"/>
      </a:tcTxStyle>
      <a:tcStyle>
        <a:tcBdr>
          <a:left>
            <a:ln w="12700" cap="flat">
              <a:solidFill>
                <a:srgbClr val="5C5C5C"/>
              </a:solidFill>
              <a:prstDash val="solid"/>
              <a:round/>
            </a:ln>
          </a:left>
          <a:right>
            <a:ln w="12700" cap="flat">
              <a:solidFill>
                <a:srgbClr val="5C5C5C"/>
              </a:solidFill>
              <a:prstDash val="solid"/>
              <a:round/>
            </a:ln>
          </a:right>
          <a:top>
            <a:ln w="12700" cap="flat">
              <a:solidFill>
                <a:srgbClr val="5C5C5C"/>
              </a:solidFill>
              <a:prstDash val="solid"/>
              <a:round/>
            </a:ln>
          </a:top>
          <a:bottom>
            <a:ln w="25400" cap="flat">
              <a:solidFill>
                <a:srgbClr val="5C5C5C"/>
              </a:solidFill>
              <a:prstDash val="solid"/>
              <a:round/>
            </a:ln>
          </a:bottom>
          <a:insideH>
            <a:ln w="12700" cap="flat">
              <a:solidFill>
                <a:srgbClr val="5C5C5C"/>
              </a:solidFill>
              <a:prstDash val="solid"/>
              <a:round/>
            </a:ln>
          </a:insideH>
          <a:insideV>
            <a:ln w="12700" cap="flat">
              <a:solidFill>
                <a:srgbClr val="5C5C5C"/>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p:scale>
          <a:sx n="125" d="100"/>
          <a:sy n="125" d="100"/>
        </p:scale>
        <p:origin x="108" y="-4896"/>
      </p:cViewPr>
      <p:guideLst>
        <p:guide orient="horz" pos="3224"/>
        <p:guide pos="33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livier Roche" userId="f2fd904ca73e6b4b" providerId="LiveId" clId="{28FF8AFD-A4F3-4158-A894-96CA8674FE04}"/>
    <pc:docChg chg="modSld">
      <pc:chgData name="Olivier Roche" userId="f2fd904ca73e6b4b" providerId="LiveId" clId="{28FF8AFD-A4F3-4158-A894-96CA8674FE04}" dt="2022-05-05T16:54:27.609" v="49" actId="20577"/>
      <pc:docMkLst>
        <pc:docMk/>
      </pc:docMkLst>
      <pc:sldChg chg="modSp mod">
        <pc:chgData name="Olivier Roche" userId="f2fd904ca73e6b4b" providerId="LiveId" clId="{28FF8AFD-A4F3-4158-A894-96CA8674FE04}" dt="2022-05-05T16:54:27.609" v="49" actId="20577"/>
        <pc:sldMkLst>
          <pc:docMk/>
          <pc:sldMk cId="0" sldId="256"/>
        </pc:sldMkLst>
        <pc:spChg chg="mod">
          <ac:chgData name="Olivier Roche" userId="f2fd904ca73e6b4b" providerId="LiveId" clId="{28FF8AFD-A4F3-4158-A894-96CA8674FE04}" dt="2022-05-05T16:54:27.609" v="49" actId="20577"/>
          <ac:spMkLst>
            <pc:docMk/>
            <pc:sldMk cId="0" sldId="256"/>
            <ac:spMk id="5" creationId="{8E4AA482-68BD-4D6E-9208-ADB499C9BAD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5" name="Shape 125"/>
          <p:cNvSpPr>
            <a:spLocks noGrp="1" noRot="1" noChangeAspect="1"/>
          </p:cNvSpPr>
          <p:nvPr>
            <p:ph type="sldImg"/>
          </p:nvPr>
        </p:nvSpPr>
        <p:spPr>
          <a:xfrm>
            <a:off x="2093913" y="749300"/>
            <a:ext cx="2678112" cy="3749675"/>
          </a:xfrm>
          <a:prstGeom prst="rect">
            <a:avLst/>
          </a:prstGeom>
        </p:spPr>
        <p:txBody>
          <a:bodyPr lIns="96359" tIns="48180" rIns="96359" bIns="48180"/>
          <a:lstStyle/>
          <a:p>
            <a:endParaRPr/>
          </a:p>
        </p:txBody>
      </p:sp>
      <p:sp>
        <p:nvSpPr>
          <p:cNvPr id="126" name="Shape 126"/>
          <p:cNvSpPr>
            <a:spLocks noGrp="1"/>
          </p:cNvSpPr>
          <p:nvPr>
            <p:ph type="body" sz="quarter" idx="1"/>
          </p:nvPr>
        </p:nvSpPr>
        <p:spPr>
          <a:xfrm>
            <a:off x="915459" y="4749086"/>
            <a:ext cx="5035021" cy="4499134"/>
          </a:xfrm>
          <a:prstGeom prst="rect">
            <a:avLst/>
          </a:prstGeom>
        </p:spPr>
        <p:txBody>
          <a:bodyPr lIns="96359" tIns="48180" rIns="96359" bIns="48180"/>
          <a:lstStyle/>
          <a:p>
            <a:endParaRPr/>
          </a:p>
        </p:txBody>
      </p:sp>
    </p:spTree>
  </p:cSld>
  <p:clrMap bg1="lt1" tx1="dk1" bg2="lt2" tx2="dk2" accent1="accent1" accent2="accent2" accent3="accent3" accent4="accent4" accent5="accent5" accent6="accent6" hlink="hlink" folHlink="folHlink"/>
  <p:notesStyle>
    <a:lvl1pPr latinLnBrk="0">
      <a:defRPr sz="1400">
        <a:latin typeface="+mj-lt"/>
        <a:ea typeface="+mj-ea"/>
        <a:cs typeface="+mj-cs"/>
        <a:sym typeface="Arial"/>
      </a:defRPr>
    </a:lvl1pPr>
    <a:lvl2pPr indent="228600" latinLnBrk="0">
      <a:defRPr sz="1400">
        <a:latin typeface="+mj-lt"/>
        <a:ea typeface="+mj-ea"/>
        <a:cs typeface="+mj-cs"/>
        <a:sym typeface="Arial"/>
      </a:defRPr>
    </a:lvl2pPr>
    <a:lvl3pPr indent="457200" latinLnBrk="0">
      <a:defRPr sz="1400">
        <a:latin typeface="+mj-lt"/>
        <a:ea typeface="+mj-ea"/>
        <a:cs typeface="+mj-cs"/>
        <a:sym typeface="Arial"/>
      </a:defRPr>
    </a:lvl3pPr>
    <a:lvl4pPr indent="685800" latinLnBrk="0">
      <a:defRPr sz="1400">
        <a:latin typeface="+mj-lt"/>
        <a:ea typeface="+mj-ea"/>
        <a:cs typeface="+mj-cs"/>
        <a:sym typeface="Arial"/>
      </a:defRPr>
    </a:lvl4pPr>
    <a:lvl5pPr indent="914400" latinLnBrk="0">
      <a:defRPr sz="1400">
        <a:latin typeface="+mj-lt"/>
        <a:ea typeface="+mj-ea"/>
        <a:cs typeface="+mj-cs"/>
        <a:sym typeface="Arial"/>
      </a:defRPr>
    </a:lvl5pPr>
    <a:lvl6pPr indent="1143000" latinLnBrk="0">
      <a:defRPr sz="1400">
        <a:latin typeface="+mj-lt"/>
        <a:ea typeface="+mj-ea"/>
        <a:cs typeface="+mj-cs"/>
        <a:sym typeface="Arial"/>
      </a:defRPr>
    </a:lvl6pPr>
    <a:lvl7pPr indent="1371600" latinLnBrk="0">
      <a:defRPr sz="1400">
        <a:latin typeface="+mj-lt"/>
        <a:ea typeface="+mj-ea"/>
        <a:cs typeface="+mj-cs"/>
        <a:sym typeface="Arial"/>
      </a:defRPr>
    </a:lvl7pPr>
    <a:lvl8pPr indent="1600200" latinLnBrk="0">
      <a:defRPr sz="1400">
        <a:latin typeface="+mj-lt"/>
        <a:ea typeface="+mj-ea"/>
        <a:cs typeface="+mj-cs"/>
        <a:sym typeface="Arial"/>
      </a:defRPr>
    </a:lvl8pPr>
    <a:lvl9pPr indent="1828800" latinLnBrk="0">
      <a:defRPr sz="1400">
        <a:latin typeface="+mj-lt"/>
        <a:ea typeface="+mj-ea"/>
        <a:cs typeface="+mj-cs"/>
        <a:sym typeface="Arial"/>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_AND_BODY">
    <p:spTree>
      <p:nvGrpSpPr>
        <p:cNvPr id="1" name=""/>
        <p:cNvGrpSpPr/>
        <p:nvPr/>
      </p:nvGrpSpPr>
      <p:grpSpPr>
        <a:xfrm>
          <a:off x="0" y="0"/>
          <a:ext cx="0" cy="0"/>
          <a:chOff x="0" y="0"/>
          <a:chExt cx="0" cy="0"/>
        </a:xfrm>
      </p:grpSpPr>
      <p:sp>
        <p:nvSpPr>
          <p:cNvPr id="12" name="Google Shape;10;p2"/>
          <p:cNvSpPr>
            <a:spLocks noGrp="1"/>
          </p:cNvSpPr>
          <p:nvPr>
            <p:ph type="pic" sz="half" idx="13"/>
          </p:nvPr>
        </p:nvSpPr>
        <p:spPr>
          <a:xfrm>
            <a:off x="334862" y="2774156"/>
            <a:ext cx="4368107" cy="4745766"/>
          </a:xfrm>
          <a:prstGeom prst="rect">
            <a:avLst/>
          </a:prstGeom>
        </p:spPr>
        <p:txBody>
          <a:bodyPr lIns="91439" tIns="45719" rIns="91439" bIns="45719">
            <a:noAutofit/>
          </a:bodyPr>
          <a:lstStyle/>
          <a:p>
            <a:endParaRPr/>
          </a:p>
        </p:txBody>
      </p:sp>
      <p:sp>
        <p:nvSpPr>
          <p:cNvPr id="13" name="Google Shape;11;p2"/>
          <p:cNvSpPr>
            <a:spLocks noGrp="1"/>
          </p:cNvSpPr>
          <p:nvPr>
            <p:ph type="pic" sz="quarter" idx="14"/>
          </p:nvPr>
        </p:nvSpPr>
        <p:spPr>
          <a:xfrm>
            <a:off x="4654727" y="2725208"/>
            <a:ext cx="3090907" cy="2671467"/>
          </a:xfrm>
          <a:prstGeom prst="rect">
            <a:avLst/>
          </a:prstGeom>
        </p:spPr>
        <p:txBody>
          <a:bodyPr lIns="91439" tIns="45719" rIns="91439" bIns="45719">
            <a:noAutofit/>
          </a:bodyPr>
          <a:lstStyle/>
          <a:p>
            <a:endParaRPr/>
          </a:p>
        </p:txBody>
      </p:sp>
      <p:sp>
        <p:nvSpPr>
          <p:cNvPr id="14" name="Google Shape;12;p2"/>
          <p:cNvSpPr>
            <a:spLocks noGrp="1"/>
          </p:cNvSpPr>
          <p:nvPr>
            <p:ph type="pic" sz="quarter" idx="15"/>
          </p:nvPr>
        </p:nvSpPr>
        <p:spPr>
          <a:xfrm>
            <a:off x="4747617" y="4976812"/>
            <a:ext cx="2619377" cy="2619377"/>
          </a:xfrm>
          <a:prstGeom prst="rect">
            <a:avLst/>
          </a:prstGeom>
        </p:spPr>
        <p:txBody>
          <a:bodyPr lIns="91439" tIns="45719" rIns="91439" bIns="45719">
            <a:noAutofit/>
          </a:bodyPr>
          <a:lstStyle/>
          <a:p>
            <a:endParaRPr/>
          </a:p>
        </p:txBody>
      </p:sp>
      <p:sp>
        <p:nvSpPr>
          <p:cNvPr id="15" name="Texte niveau 1…"/>
          <p:cNvSpPr txBox="1">
            <a:spLocks noGrp="1"/>
          </p:cNvSpPr>
          <p:nvPr>
            <p:ph type="body" sz="quarter" idx="1"/>
          </p:nvPr>
        </p:nvSpPr>
        <p:spPr>
          <a:xfrm>
            <a:off x="334862" y="7194350"/>
            <a:ext cx="6950276" cy="781350"/>
          </a:xfrm>
          <a:prstGeom prst="rect">
            <a:avLst/>
          </a:prstGeom>
        </p:spPr>
        <p:txBody>
          <a:bodyPr/>
          <a:lstStyle>
            <a:lvl1pPr algn="l">
              <a:lnSpc>
                <a:spcPct val="100000"/>
              </a:lnSpc>
              <a:spcBef>
                <a:spcPts val="1500"/>
              </a:spcBef>
              <a:defRPr sz="3000">
                <a:solidFill>
                  <a:srgbClr val="5C5C5C"/>
                </a:solidFill>
              </a:defRPr>
            </a:lvl1pPr>
            <a:lvl2pPr algn="l">
              <a:lnSpc>
                <a:spcPct val="100000"/>
              </a:lnSpc>
              <a:spcBef>
                <a:spcPts val="1500"/>
              </a:spcBef>
              <a:defRPr sz="3000">
                <a:solidFill>
                  <a:srgbClr val="5C5C5C"/>
                </a:solidFill>
              </a:defRPr>
            </a:lvl2pPr>
            <a:lvl3pPr algn="l">
              <a:lnSpc>
                <a:spcPct val="100000"/>
              </a:lnSpc>
              <a:spcBef>
                <a:spcPts val="1500"/>
              </a:spcBef>
              <a:defRPr sz="3000">
                <a:solidFill>
                  <a:srgbClr val="5C5C5C"/>
                </a:solidFill>
              </a:defRPr>
            </a:lvl3pPr>
            <a:lvl4pPr algn="l">
              <a:lnSpc>
                <a:spcPct val="100000"/>
              </a:lnSpc>
              <a:spcBef>
                <a:spcPts val="1500"/>
              </a:spcBef>
              <a:defRPr sz="3000">
                <a:solidFill>
                  <a:srgbClr val="5C5C5C"/>
                </a:solidFill>
              </a:defRPr>
            </a:lvl4pPr>
            <a:lvl5pPr algn="l">
              <a:lnSpc>
                <a:spcPct val="100000"/>
              </a:lnSpc>
              <a:spcBef>
                <a:spcPts val="1500"/>
              </a:spcBef>
              <a:defRPr sz="3000">
                <a:solidFill>
                  <a:srgbClr val="5C5C5C"/>
                </a:solidFill>
              </a:defRPr>
            </a:lvl5pPr>
          </a:lstStyle>
          <a:p>
            <a:r>
              <a:t>Texte niveau 1</a:t>
            </a:r>
          </a:p>
          <a:p>
            <a:pPr lvl="1"/>
            <a:r>
              <a:t>Texte niveau 2</a:t>
            </a:r>
          </a:p>
          <a:p>
            <a:pPr lvl="2"/>
            <a:r>
              <a:t>Texte niveau 3</a:t>
            </a:r>
          </a:p>
          <a:p>
            <a:pPr lvl="3"/>
            <a:r>
              <a:t>Texte niveau 4</a:t>
            </a:r>
          </a:p>
          <a:p>
            <a:pPr lvl="4"/>
            <a:r>
              <a:t>Texte niveau 5</a:t>
            </a:r>
          </a:p>
        </p:txBody>
      </p:sp>
      <p:sp>
        <p:nvSpPr>
          <p:cNvPr id="16" name="Numéro de diapositive"/>
          <p:cNvSpPr txBox="1">
            <a:spLocks noGrp="1"/>
          </p:cNvSpPr>
          <p:nvPr>
            <p:ph type="sldNum" sz="quarter" idx="2"/>
          </p:nvPr>
        </p:nvSpPr>
        <p:spPr>
          <a:xfrm>
            <a:off x="6961786" y="7864078"/>
            <a:ext cx="298222" cy="281453"/>
          </a:xfrm>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Photo">
    <p:spTree>
      <p:nvGrpSpPr>
        <p:cNvPr id="1" name=""/>
        <p:cNvGrpSpPr/>
        <p:nvPr/>
      </p:nvGrpSpPr>
      <p:grpSpPr>
        <a:xfrm>
          <a:off x="0" y="0"/>
          <a:ext cx="0" cy="0"/>
          <a:chOff x="0" y="0"/>
          <a:chExt cx="0" cy="0"/>
        </a:xfrm>
      </p:grpSpPr>
      <p:sp>
        <p:nvSpPr>
          <p:cNvPr id="111" name="Google Shape;60;p12"/>
          <p:cNvSpPr>
            <a:spLocks noGrp="1"/>
          </p:cNvSpPr>
          <p:nvPr>
            <p:ph type="pic" idx="13"/>
          </p:nvPr>
        </p:nvSpPr>
        <p:spPr>
          <a:xfrm>
            <a:off x="-37209" y="2394643"/>
            <a:ext cx="7701859" cy="8367747"/>
          </a:xfrm>
          <a:prstGeom prst="rect">
            <a:avLst/>
          </a:prstGeom>
        </p:spPr>
        <p:txBody>
          <a:bodyPr lIns="91439" tIns="45719" rIns="91439" bIns="45719">
            <a:noAutofit/>
          </a:bodyPr>
          <a:lstStyle/>
          <a:p>
            <a:endParaRPr/>
          </a:p>
        </p:txBody>
      </p:sp>
      <p:sp>
        <p:nvSpPr>
          <p:cNvPr id="112" name="Numéro de diapositive"/>
          <p:cNvSpPr txBox="1">
            <a:spLocks noGrp="1"/>
          </p:cNvSpPr>
          <p:nvPr>
            <p:ph type="sldNum" sz="quarter" idx="2"/>
          </p:nvPr>
        </p:nvSpPr>
        <p:spPr>
          <a:xfrm>
            <a:off x="6961786" y="7864078"/>
            <a:ext cx="298222" cy="281453"/>
          </a:xfrm>
          <a:prstGeom prst="rect">
            <a:avLst/>
          </a:prstGeom>
        </p:spPr>
        <p:txBody>
          <a:bodyPr/>
          <a:lstStyle>
            <a:lvl1pPr>
              <a:defRPr>
                <a:solidFill>
                  <a:srgbClr val="CBCBCB"/>
                </a:solidFill>
              </a:defRPr>
            </a:lvl1pPr>
          </a:lstStyle>
          <a:p>
            <a:fld id="{86CB4B4D-7CA3-9044-876B-883B54F8677D}" type="slidenum">
              <a:t>‹N°›</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Vierge">
    <p:spTree>
      <p:nvGrpSpPr>
        <p:cNvPr id="1" name=""/>
        <p:cNvGrpSpPr/>
        <p:nvPr/>
      </p:nvGrpSpPr>
      <p:grpSpPr>
        <a:xfrm>
          <a:off x="0" y="0"/>
          <a:ext cx="0" cy="0"/>
          <a:chOff x="0" y="0"/>
          <a:chExt cx="0" cy="0"/>
        </a:xfrm>
      </p:grpSpPr>
      <p:sp>
        <p:nvSpPr>
          <p:cNvPr id="119" name="Numéro de diapositive"/>
          <p:cNvSpPr txBox="1">
            <a:spLocks noGrp="1"/>
          </p:cNvSpPr>
          <p:nvPr>
            <p:ph type="sldNum" sz="quarter" idx="2"/>
          </p:nvPr>
        </p:nvSpPr>
        <p:spPr>
          <a:xfrm>
            <a:off x="6961786" y="7864078"/>
            <a:ext cx="298222" cy="281453"/>
          </a:xfrm>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Photo - Horizontale">
    <p:spTree>
      <p:nvGrpSpPr>
        <p:cNvPr id="1" name=""/>
        <p:cNvGrpSpPr/>
        <p:nvPr/>
      </p:nvGrpSpPr>
      <p:grpSpPr>
        <a:xfrm>
          <a:off x="0" y="0"/>
          <a:ext cx="0" cy="0"/>
          <a:chOff x="0" y="0"/>
          <a:chExt cx="0" cy="0"/>
        </a:xfrm>
      </p:grpSpPr>
      <p:sp>
        <p:nvSpPr>
          <p:cNvPr id="32" name="Google Shape;21;p4"/>
          <p:cNvSpPr>
            <a:spLocks noGrp="1"/>
          </p:cNvSpPr>
          <p:nvPr>
            <p:ph type="pic" idx="13"/>
          </p:nvPr>
        </p:nvSpPr>
        <p:spPr>
          <a:xfrm>
            <a:off x="-14884" y="1814214"/>
            <a:ext cx="7643816" cy="8304687"/>
          </a:xfrm>
          <a:prstGeom prst="rect">
            <a:avLst/>
          </a:prstGeom>
        </p:spPr>
        <p:txBody>
          <a:bodyPr lIns="91439" tIns="45719" rIns="91439" bIns="45719">
            <a:noAutofit/>
          </a:bodyPr>
          <a:lstStyle/>
          <a:p>
            <a:endParaRPr/>
          </a:p>
        </p:txBody>
      </p:sp>
      <p:sp>
        <p:nvSpPr>
          <p:cNvPr id="33" name="Texte niveau 1…"/>
          <p:cNvSpPr txBox="1">
            <a:spLocks noGrp="1"/>
          </p:cNvSpPr>
          <p:nvPr>
            <p:ph type="body" sz="quarter" idx="1"/>
          </p:nvPr>
        </p:nvSpPr>
        <p:spPr>
          <a:xfrm>
            <a:off x="0" y="5653980"/>
            <a:ext cx="7620000" cy="2113361"/>
          </a:xfrm>
          <a:prstGeom prst="rect">
            <a:avLst/>
          </a:prstGeom>
          <a:solidFill>
            <a:srgbClr val="FFFFFF"/>
          </a:solidFill>
        </p:spPr>
        <p:txBody>
          <a:bodyPr anchor="ctr"/>
          <a:lstStyle/>
          <a:p>
            <a:r>
              <a:t>Texte niveau 1</a:t>
            </a:r>
          </a:p>
          <a:p>
            <a:pPr lvl="1"/>
            <a:r>
              <a:t>Texte niveau 2</a:t>
            </a:r>
          </a:p>
          <a:p>
            <a:pPr lvl="2"/>
            <a:r>
              <a:t>Texte niveau 3</a:t>
            </a:r>
          </a:p>
          <a:p>
            <a:pPr lvl="3"/>
            <a:r>
              <a:t>Texte niveau 4</a:t>
            </a:r>
          </a:p>
          <a:p>
            <a:pPr lvl="4"/>
            <a:r>
              <a:t>Texte niveau 5</a:t>
            </a:r>
          </a:p>
        </p:txBody>
      </p:sp>
      <p:sp>
        <p:nvSpPr>
          <p:cNvPr id="34" name="Google Shape;23;p4"/>
          <p:cNvSpPr/>
          <p:nvPr/>
        </p:nvSpPr>
        <p:spPr>
          <a:xfrm flipV="1">
            <a:off x="334863" y="6941340"/>
            <a:ext cx="6957715" cy="5"/>
          </a:xfrm>
          <a:prstGeom prst="line">
            <a:avLst/>
          </a:prstGeom>
          <a:ln w="12700">
            <a:solidFill>
              <a:srgbClr val="747676"/>
            </a:solidFill>
            <a:prstDash val="dashDot"/>
          </a:ln>
        </p:spPr>
        <p:txBody>
          <a:bodyPr lIns="45719" rIns="45719"/>
          <a:lstStyle/>
          <a:p>
            <a:endParaRPr/>
          </a:p>
        </p:txBody>
      </p:sp>
      <p:sp>
        <p:nvSpPr>
          <p:cNvPr id="35" name="Texte du titre"/>
          <p:cNvSpPr txBox="1">
            <a:spLocks noGrp="1"/>
          </p:cNvSpPr>
          <p:nvPr>
            <p:ph type="title"/>
          </p:nvPr>
        </p:nvSpPr>
        <p:spPr>
          <a:xfrm>
            <a:off x="334862" y="5735835"/>
            <a:ext cx="6950276" cy="1294807"/>
          </a:xfrm>
          <a:prstGeom prst="rect">
            <a:avLst/>
          </a:prstGeom>
        </p:spPr>
        <p:txBody>
          <a:bodyPr/>
          <a:lstStyle>
            <a:lvl1pPr algn="r"/>
          </a:lstStyle>
          <a:p>
            <a:r>
              <a:t>Texte du titre</a:t>
            </a:r>
          </a:p>
        </p:txBody>
      </p:sp>
      <p:sp>
        <p:nvSpPr>
          <p:cNvPr id="36" name="Google Shape;25;p4"/>
          <p:cNvSpPr txBox="1">
            <a:spLocks noGrp="1"/>
          </p:cNvSpPr>
          <p:nvPr>
            <p:ph type="body" sz="quarter" idx="14"/>
          </p:nvPr>
        </p:nvSpPr>
        <p:spPr>
          <a:xfrm>
            <a:off x="334862" y="6971109"/>
            <a:ext cx="6950276" cy="721818"/>
          </a:xfrm>
          <a:prstGeom prst="rect">
            <a:avLst/>
          </a:prstGeom>
        </p:spPr>
        <p:txBody>
          <a:bodyPr/>
          <a:lstStyle/>
          <a:p>
            <a:pPr algn="r">
              <a:spcBef>
                <a:spcPts val="600"/>
              </a:spcBef>
            </a:pPr>
            <a:endParaRPr/>
          </a:p>
        </p:txBody>
      </p:sp>
      <p:sp>
        <p:nvSpPr>
          <p:cNvPr id="37" name="Numéro de diapositive"/>
          <p:cNvSpPr txBox="1">
            <a:spLocks noGrp="1"/>
          </p:cNvSpPr>
          <p:nvPr>
            <p:ph type="sldNum" sz="quarter" idx="2"/>
          </p:nvPr>
        </p:nvSpPr>
        <p:spPr>
          <a:xfrm>
            <a:off x="6968505" y="7864078"/>
            <a:ext cx="298222" cy="281453"/>
          </a:xfrm>
          <a:prstGeom prst="rect">
            <a:avLst/>
          </a:prstGeom>
        </p:spPr>
        <p:txBody>
          <a:bodyPr/>
          <a:lstStyle>
            <a:lvl1pPr>
              <a:defRPr>
                <a:solidFill>
                  <a:srgbClr val="CBCBCB"/>
                </a:solidFill>
              </a:defRPr>
            </a:lvl1pPr>
          </a:lstStyle>
          <a:p>
            <a:fld id="{86CB4B4D-7CA3-9044-876B-883B54F8677D}" type="slidenum">
              <a:t>‹N°›</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itre - Centré">
    <p:spTree>
      <p:nvGrpSpPr>
        <p:cNvPr id="1" name=""/>
        <p:cNvGrpSpPr/>
        <p:nvPr/>
      </p:nvGrpSpPr>
      <p:grpSpPr>
        <a:xfrm>
          <a:off x="0" y="0"/>
          <a:ext cx="0" cy="0"/>
          <a:chOff x="0" y="0"/>
          <a:chExt cx="0" cy="0"/>
        </a:xfrm>
      </p:grpSpPr>
      <p:sp>
        <p:nvSpPr>
          <p:cNvPr id="44" name="Texte du titre"/>
          <p:cNvSpPr txBox="1">
            <a:spLocks noGrp="1"/>
          </p:cNvSpPr>
          <p:nvPr>
            <p:ph type="title"/>
          </p:nvPr>
        </p:nvSpPr>
        <p:spPr>
          <a:prstGeom prst="rect">
            <a:avLst/>
          </a:prstGeom>
        </p:spPr>
        <p:txBody>
          <a:bodyPr/>
          <a:lstStyle/>
          <a:p>
            <a:r>
              <a:t>Texte du titre</a:t>
            </a:r>
          </a:p>
        </p:txBody>
      </p:sp>
      <p:sp>
        <p:nvSpPr>
          <p:cNvPr id="45" name="Numéro de diapositive"/>
          <p:cNvSpPr txBox="1">
            <a:spLocks noGrp="1"/>
          </p:cNvSpPr>
          <p:nvPr>
            <p:ph type="sldNum" sz="quarter" idx="2"/>
          </p:nvPr>
        </p:nvSpPr>
        <p:spPr>
          <a:xfrm>
            <a:off x="6963203" y="7860771"/>
            <a:ext cx="298222" cy="281453"/>
          </a:xfrm>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Photo - Verticale">
    <p:spTree>
      <p:nvGrpSpPr>
        <p:cNvPr id="1" name=""/>
        <p:cNvGrpSpPr/>
        <p:nvPr/>
      </p:nvGrpSpPr>
      <p:grpSpPr>
        <a:xfrm>
          <a:off x="0" y="0"/>
          <a:ext cx="0" cy="0"/>
          <a:chOff x="0" y="0"/>
          <a:chExt cx="0" cy="0"/>
        </a:xfrm>
      </p:grpSpPr>
      <p:sp>
        <p:nvSpPr>
          <p:cNvPr id="52" name="Google Shape;31;p6"/>
          <p:cNvSpPr>
            <a:spLocks noGrp="1"/>
          </p:cNvSpPr>
          <p:nvPr>
            <p:ph type="pic" idx="13"/>
          </p:nvPr>
        </p:nvSpPr>
        <p:spPr>
          <a:xfrm>
            <a:off x="2455664" y="2469058"/>
            <a:ext cx="5729883" cy="5729884"/>
          </a:xfrm>
          <a:prstGeom prst="rect">
            <a:avLst/>
          </a:prstGeom>
        </p:spPr>
        <p:txBody>
          <a:bodyPr lIns="91439" tIns="45719" rIns="91439" bIns="45719">
            <a:noAutofit/>
          </a:bodyPr>
          <a:lstStyle/>
          <a:p>
            <a:endParaRPr/>
          </a:p>
        </p:txBody>
      </p:sp>
      <p:sp>
        <p:nvSpPr>
          <p:cNvPr id="53" name="Google Shape;32;p6"/>
          <p:cNvSpPr/>
          <p:nvPr/>
        </p:nvSpPr>
        <p:spPr>
          <a:xfrm flipV="1">
            <a:off x="334862" y="6941342"/>
            <a:ext cx="3780237" cy="4"/>
          </a:xfrm>
          <a:prstGeom prst="line">
            <a:avLst/>
          </a:prstGeom>
          <a:ln w="12700">
            <a:solidFill>
              <a:srgbClr val="747676"/>
            </a:solidFill>
            <a:prstDash val="dashDot"/>
          </a:ln>
        </p:spPr>
        <p:txBody>
          <a:bodyPr lIns="45719" rIns="45719"/>
          <a:lstStyle/>
          <a:p>
            <a:endParaRPr/>
          </a:p>
        </p:txBody>
      </p:sp>
      <p:sp>
        <p:nvSpPr>
          <p:cNvPr id="54" name="Texte du titre"/>
          <p:cNvSpPr txBox="1">
            <a:spLocks noGrp="1"/>
          </p:cNvSpPr>
          <p:nvPr>
            <p:ph type="title"/>
          </p:nvPr>
        </p:nvSpPr>
        <p:spPr>
          <a:xfrm>
            <a:off x="334862" y="2811363"/>
            <a:ext cx="3780237" cy="4226721"/>
          </a:xfrm>
          <a:prstGeom prst="rect">
            <a:avLst/>
          </a:prstGeom>
        </p:spPr>
        <p:txBody>
          <a:bodyPr/>
          <a:lstStyle>
            <a:lvl1pPr algn="r"/>
          </a:lstStyle>
          <a:p>
            <a:r>
              <a:t>Texte du titre</a:t>
            </a:r>
          </a:p>
        </p:txBody>
      </p:sp>
      <p:sp>
        <p:nvSpPr>
          <p:cNvPr id="55" name="Texte niveau 1…"/>
          <p:cNvSpPr txBox="1">
            <a:spLocks noGrp="1"/>
          </p:cNvSpPr>
          <p:nvPr>
            <p:ph type="body" sz="quarter" idx="1"/>
          </p:nvPr>
        </p:nvSpPr>
        <p:spPr>
          <a:xfrm>
            <a:off x="334862" y="6971109"/>
            <a:ext cx="3780237" cy="796232"/>
          </a:xfrm>
          <a:prstGeom prst="rect">
            <a:avLst/>
          </a:prstGeom>
        </p:spPr>
        <p:txBody>
          <a:bodyPr/>
          <a:lstStyle>
            <a:lvl1pPr algn="r">
              <a:spcBef>
                <a:spcPts val="600"/>
              </a:spcBef>
            </a:lvl1pPr>
            <a:lvl2pPr algn="r">
              <a:spcBef>
                <a:spcPts val="600"/>
              </a:spcBef>
            </a:lvl2pPr>
            <a:lvl3pPr algn="r">
              <a:spcBef>
                <a:spcPts val="600"/>
              </a:spcBef>
            </a:lvl3pPr>
            <a:lvl4pPr algn="r">
              <a:spcBef>
                <a:spcPts val="600"/>
              </a:spcBef>
            </a:lvl4pPr>
            <a:lvl5pPr algn="r">
              <a:spcBef>
                <a:spcPts val="600"/>
              </a:spcBef>
            </a:lvl5pPr>
          </a:lstStyle>
          <a:p>
            <a:r>
              <a:t>Texte niveau 1</a:t>
            </a:r>
          </a:p>
          <a:p>
            <a:pPr lvl="1"/>
            <a:r>
              <a:t>Texte niveau 2</a:t>
            </a:r>
          </a:p>
          <a:p>
            <a:pPr lvl="2"/>
            <a:r>
              <a:t>Texte niveau 3</a:t>
            </a:r>
          </a:p>
          <a:p>
            <a:pPr lvl="3"/>
            <a:r>
              <a:t>Texte niveau 4</a:t>
            </a:r>
          </a:p>
          <a:p>
            <a:pPr lvl="4"/>
            <a:r>
              <a:t>Texte niveau 5</a:t>
            </a:r>
          </a:p>
        </p:txBody>
      </p:sp>
      <p:sp>
        <p:nvSpPr>
          <p:cNvPr id="56" name="Numéro de diapositive"/>
          <p:cNvSpPr txBox="1">
            <a:spLocks noGrp="1"/>
          </p:cNvSpPr>
          <p:nvPr>
            <p:ph type="sldNum" sz="quarter" idx="2"/>
          </p:nvPr>
        </p:nvSpPr>
        <p:spPr>
          <a:xfrm>
            <a:off x="6968505" y="7864078"/>
            <a:ext cx="298222" cy="281453"/>
          </a:xfrm>
          <a:prstGeom prst="rect">
            <a:avLst/>
          </a:prstGeom>
        </p:spPr>
        <p:txBody>
          <a:bodyPr/>
          <a:lstStyle>
            <a:lvl1pPr>
              <a:defRPr>
                <a:solidFill>
                  <a:srgbClr val="CBCBCB"/>
                </a:solidFill>
              </a:defRPr>
            </a:lvl1pPr>
          </a:lstStyle>
          <a:p>
            <a:fld id="{86CB4B4D-7CA3-9044-876B-883B54F8677D}" type="slidenum">
              <a:t>‹N°›</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Titre - Haut">
    <p:spTree>
      <p:nvGrpSpPr>
        <p:cNvPr id="1" name=""/>
        <p:cNvGrpSpPr/>
        <p:nvPr/>
      </p:nvGrpSpPr>
      <p:grpSpPr>
        <a:xfrm>
          <a:off x="0" y="0"/>
          <a:ext cx="0" cy="0"/>
          <a:chOff x="0" y="0"/>
          <a:chExt cx="0" cy="0"/>
        </a:xfrm>
      </p:grpSpPr>
      <p:sp>
        <p:nvSpPr>
          <p:cNvPr id="63" name="Google Shape;37;p7"/>
          <p:cNvSpPr/>
          <p:nvPr/>
        </p:nvSpPr>
        <p:spPr>
          <a:xfrm>
            <a:off x="334862" y="3399234"/>
            <a:ext cx="6950276" cy="1"/>
          </a:xfrm>
          <a:prstGeom prst="line">
            <a:avLst/>
          </a:prstGeom>
          <a:ln w="12700">
            <a:solidFill>
              <a:srgbClr val="747676"/>
            </a:solidFill>
            <a:prstDash val="dashDot"/>
          </a:ln>
        </p:spPr>
        <p:txBody>
          <a:bodyPr lIns="45719" rIns="45719"/>
          <a:lstStyle/>
          <a:p>
            <a:endParaRPr/>
          </a:p>
        </p:txBody>
      </p:sp>
      <p:sp>
        <p:nvSpPr>
          <p:cNvPr id="64" name="Texte du titre"/>
          <p:cNvSpPr txBox="1">
            <a:spLocks noGrp="1"/>
          </p:cNvSpPr>
          <p:nvPr>
            <p:ph type="title"/>
          </p:nvPr>
        </p:nvSpPr>
        <p:spPr>
          <a:xfrm>
            <a:off x="334862" y="2900659"/>
            <a:ext cx="6950276" cy="424162"/>
          </a:xfrm>
          <a:prstGeom prst="rect">
            <a:avLst/>
          </a:prstGeom>
        </p:spPr>
        <p:txBody>
          <a:bodyPr anchor="t"/>
          <a:lstStyle>
            <a:lvl1pPr algn="l">
              <a:lnSpc>
                <a:spcPct val="100000"/>
              </a:lnSpc>
              <a:spcBef>
                <a:spcPts val="2500"/>
              </a:spcBef>
              <a:defRPr sz="5600">
                <a:solidFill>
                  <a:srgbClr val="747676"/>
                </a:solidFill>
              </a:defRPr>
            </a:lvl1pPr>
          </a:lstStyle>
          <a:p>
            <a:r>
              <a:t>Texte du titre</a:t>
            </a:r>
          </a:p>
        </p:txBody>
      </p:sp>
      <p:sp>
        <p:nvSpPr>
          <p:cNvPr id="65" name="Numéro de diapositive"/>
          <p:cNvSpPr txBox="1">
            <a:spLocks noGrp="1"/>
          </p:cNvSpPr>
          <p:nvPr>
            <p:ph type="sldNum" sz="quarter" idx="2"/>
          </p:nvPr>
        </p:nvSpPr>
        <p:spPr>
          <a:xfrm>
            <a:off x="6961786" y="7864078"/>
            <a:ext cx="298222" cy="281453"/>
          </a:xfrm>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Titre et puces">
    <p:spTree>
      <p:nvGrpSpPr>
        <p:cNvPr id="1" name=""/>
        <p:cNvGrpSpPr/>
        <p:nvPr/>
      </p:nvGrpSpPr>
      <p:grpSpPr>
        <a:xfrm>
          <a:off x="0" y="0"/>
          <a:ext cx="0" cy="0"/>
          <a:chOff x="0" y="0"/>
          <a:chExt cx="0" cy="0"/>
        </a:xfrm>
      </p:grpSpPr>
      <p:sp>
        <p:nvSpPr>
          <p:cNvPr id="72" name="Google Shape;41;p8"/>
          <p:cNvSpPr/>
          <p:nvPr/>
        </p:nvSpPr>
        <p:spPr>
          <a:xfrm>
            <a:off x="334862" y="3399234"/>
            <a:ext cx="6950276" cy="1"/>
          </a:xfrm>
          <a:prstGeom prst="line">
            <a:avLst/>
          </a:prstGeom>
          <a:ln w="12700">
            <a:solidFill>
              <a:srgbClr val="747676"/>
            </a:solidFill>
            <a:prstDash val="dashDot"/>
          </a:ln>
        </p:spPr>
        <p:txBody>
          <a:bodyPr lIns="45719" rIns="45719"/>
          <a:lstStyle/>
          <a:p>
            <a:endParaRPr/>
          </a:p>
        </p:txBody>
      </p:sp>
      <p:sp>
        <p:nvSpPr>
          <p:cNvPr id="73" name="Texte du titre"/>
          <p:cNvSpPr txBox="1">
            <a:spLocks noGrp="1"/>
          </p:cNvSpPr>
          <p:nvPr>
            <p:ph type="title"/>
          </p:nvPr>
        </p:nvSpPr>
        <p:spPr>
          <a:xfrm>
            <a:off x="334862" y="2900659"/>
            <a:ext cx="6950276" cy="424162"/>
          </a:xfrm>
          <a:prstGeom prst="rect">
            <a:avLst/>
          </a:prstGeom>
        </p:spPr>
        <p:txBody>
          <a:bodyPr anchor="t"/>
          <a:lstStyle>
            <a:lvl1pPr algn="l">
              <a:lnSpc>
                <a:spcPct val="100000"/>
              </a:lnSpc>
              <a:spcBef>
                <a:spcPts val="2500"/>
              </a:spcBef>
              <a:defRPr sz="5600">
                <a:solidFill>
                  <a:srgbClr val="747676"/>
                </a:solidFill>
              </a:defRPr>
            </a:lvl1pPr>
          </a:lstStyle>
          <a:p>
            <a:r>
              <a:t>Texte du titre</a:t>
            </a:r>
          </a:p>
        </p:txBody>
      </p:sp>
      <p:sp>
        <p:nvSpPr>
          <p:cNvPr id="74" name="Texte niveau 1…"/>
          <p:cNvSpPr txBox="1">
            <a:spLocks noGrp="1"/>
          </p:cNvSpPr>
          <p:nvPr>
            <p:ph type="body" sz="half" idx="1"/>
          </p:nvPr>
        </p:nvSpPr>
        <p:spPr>
          <a:xfrm>
            <a:off x="334862" y="3533178"/>
            <a:ext cx="6950276" cy="4234162"/>
          </a:xfrm>
          <a:prstGeom prst="rect">
            <a:avLst/>
          </a:prstGeom>
        </p:spPr>
        <p:txBody>
          <a:bodyPr/>
          <a:lstStyle>
            <a:lvl1pPr marL="457200" indent="-390525" algn="l">
              <a:lnSpc>
                <a:spcPct val="100000"/>
              </a:lnSpc>
              <a:spcBef>
                <a:spcPts val="1900"/>
              </a:spcBef>
              <a:buClr>
                <a:srgbClr val="5C5C5C"/>
              </a:buClr>
              <a:buSzPts val="3400"/>
              <a:buFont typeface="Arial"/>
              <a:buChar char="●"/>
              <a:defRPr sz="3400" i="0">
                <a:solidFill>
                  <a:srgbClr val="5C5C5C"/>
                </a:solidFill>
              </a:defRPr>
            </a:lvl1pPr>
            <a:lvl2pPr marL="914400" indent="-390525" algn="l">
              <a:lnSpc>
                <a:spcPct val="100000"/>
              </a:lnSpc>
              <a:spcBef>
                <a:spcPts val="1900"/>
              </a:spcBef>
              <a:buClr>
                <a:srgbClr val="5C5C5C"/>
              </a:buClr>
              <a:buSzPts val="3400"/>
              <a:buFont typeface="Arial"/>
              <a:buChar char="●"/>
              <a:defRPr sz="3400" i="0">
                <a:solidFill>
                  <a:srgbClr val="5C5C5C"/>
                </a:solidFill>
              </a:defRPr>
            </a:lvl2pPr>
            <a:lvl3pPr marL="1371600" indent="-390525" algn="l">
              <a:lnSpc>
                <a:spcPct val="100000"/>
              </a:lnSpc>
              <a:spcBef>
                <a:spcPts val="1900"/>
              </a:spcBef>
              <a:buClr>
                <a:srgbClr val="5C5C5C"/>
              </a:buClr>
              <a:buSzPts val="3400"/>
              <a:buFont typeface="Arial"/>
              <a:buChar char="●"/>
              <a:defRPr sz="3400" i="0">
                <a:solidFill>
                  <a:srgbClr val="5C5C5C"/>
                </a:solidFill>
              </a:defRPr>
            </a:lvl3pPr>
            <a:lvl4pPr marL="1828800" indent="-390525" algn="l">
              <a:lnSpc>
                <a:spcPct val="100000"/>
              </a:lnSpc>
              <a:spcBef>
                <a:spcPts val="1900"/>
              </a:spcBef>
              <a:buClr>
                <a:srgbClr val="5C5C5C"/>
              </a:buClr>
              <a:buSzPts val="3400"/>
              <a:buFont typeface="Arial"/>
              <a:buChar char="●"/>
              <a:defRPr sz="3400" i="0">
                <a:solidFill>
                  <a:srgbClr val="5C5C5C"/>
                </a:solidFill>
              </a:defRPr>
            </a:lvl4pPr>
            <a:lvl5pPr marL="2286000" indent="-390525" algn="l">
              <a:lnSpc>
                <a:spcPct val="100000"/>
              </a:lnSpc>
              <a:spcBef>
                <a:spcPts val="1900"/>
              </a:spcBef>
              <a:buClr>
                <a:srgbClr val="5C5C5C"/>
              </a:buClr>
              <a:buSzPts val="3400"/>
              <a:buFont typeface="Arial"/>
              <a:buChar char="●"/>
              <a:defRPr sz="3400" i="0">
                <a:solidFill>
                  <a:srgbClr val="5C5C5C"/>
                </a:solidFill>
              </a:defRPr>
            </a:lvl5pPr>
          </a:lstStyle>
          <a:p>
            <a:r>
              <a:t>Texte niveau 1</a:t>
            </a:r>
          </a:p>
          <a:p>
            <a:pPr lvl="1"/>
            <a:r>
              <a:t>Texte niveau 2</a:t>
            </a:r>
          </a:p>
          <a:p>
            <a:pPr lvl="2"/>
            <a:r>
              <a:t>Texte niveau 3</a:t>
            </a:r>
          </a:p>
          <a:p>
            <a:pPr lvl="3"/>
            <a:r>
              <a:t>Texte niveau 4</a:t>
            </a:r>
          </a:p>
          <a:p>
            <a:pPr lvl="4"/>
            <a:r>
              <a:t>Texte niveau 5</a:t>
            </a:r>
          </a:p>
        </p:txBody>
      </p:sp>
      <p:sp>
        <p:nvSpPr>
          <p:cNvPr id="75" name="Numéro de diapositive"/>
          <p:cNvSpPr txBox="1">
            <a:spLocks noGrp="1"/>
          </p:cNvSpPr>
          <p:nvPr>
            <p:ph type="sldNum" sz="quarter" idx="2"/>
          </p:nvPr>
        </p:nvSpPr>
        <p:spPr>
          <a:xfrm>
            <a:off x="6961786" y="7864078"/>
            <a:ext cx="298222" cy="281453"/>
          </a:xfrm>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Titre, puces et photo">
    <p:spTree>
      <p:nvGrpSpPr>
        <p:cNvPr id="1" name=""/>
        <p:cNvGrpSpPr/>
        <p:nvPr/>
      </p:nvGrpSpPr>
      <p:grpSpPr>
        <a:xfrm>
          <a:off x="0" y="0"/>
          <a:ext cx="0" cy="0"/>
          <a:chOff x="0" y="0"/>
          <a:chExt cx="0" cy="0"/>
        </a:xfrm>
      </p:grpSpPr>
      <p:sp>
        <p:nvSpPr>
          <p:cNvPr id="82" name="Google Shape;46;p9"/>
          <p:cNvSpPr>
            <a:spLocks noGrp="1"/>
          </p:cNvSpPr>
          <p:nvPr>
            <p:ph type="pic" sz="half" idx="13"/>
          </p:nvPr>
        </p:nvSpPr>
        <p:spPr>
          <a:xfrm>
            <a:off x="-119063" y="2469058"/>
            <a:ext cx="5273910" cy="5729884"/>
          </a:xfrm>
          <a:prstGeom prst="rect">
            <a:avLst/>
          </a:prstGeom>
        </p:spPr>
        <p:txBody>
          <a:bodyPr lIns="91439" tIns="45719" rIns="91439" bIns="45719">
            <a:noAutofit/>
          </a:bodyPr>
          <a:lstStyle/>
          <a:p>
            <a:endParaRPr/>
          </a:p>
        </p:txBody>
      </p:sp>
      <p:sp>
        <p:nvSpPr>
          <p:cNvPr id="83" name="Google Shape;47;p9"/>
          <p:cNvSpPr/>
          <p:nvPr/>
        </p:nvSpPr>
        <p:spPr>
          <a:xfrm>
            <a:off x="4115096" y="3399233"/>
            <a:ext cx="3162600" cy="3"/>
          </a:xfrm>
          <a:prstGeom prst="line">
            <a:avLst/>
          </a:prstGeom>
          <a:ln w="12700">
            <a:solidFill>
              <a:srgbClr val="747676"/>
            </a:solidFill>
            <a:prstDash val="dashDot"/>
          </a:ln>
        </p:spPr>
        <p:txBody>
          <a:bodyPr lIns="45719" rIns="45719"/>
          <a:lstStyle/>
          <a:p>
            <a:endParaRPr/>
          </a:p>
        </p:txBody>
      </p:sp>
      <p:sp>
        <p:nvSpPr>
          <p:cNvPr id="84" name="Texte du titre"/>
          <p:cNvSpPr txBox="1">
            <a:spLocks noGrp="1"/>
          </p:cNvSpPr>
          <p:nvPr>
            <p:ph type="title"/>
          </p:nvPr>
        </p:nvSpPr>
        <p:spPr>
          <a:xfrm>
            <a:off x="4115096" y="2900659"/>
            <a:ext cx="3162600" cy="424162"/>
          </a:xfrm>
          <a:prstGeom prst="rect">
            <a:avLst/>
          </a:prstGeom>
        </p:spPr>
        <p:txBody>
          <a:bodyPr anchor="t"/>
          <a:lstStyle>
            <a:lvl1pPr algn="l">
              <a:lnSpc>
                <a:spcPct val="100000"/>
              </a:lnSpc>
              <a:spcBef>
                <a:spcPts val="2500"/>
              </a:spcBef>
              <a:defRPr sz="5600">
                <a:solidFill>
                  <a:srgbClr val="747676"/>
                </a:solidFill>
              </a:defRPr>
            </a:lvl1pPr>
          </a:lstStyle>
          <a:p>
            <a:r>
              <a:t>Texte du titre</a:t>
            </a:r>
          </a:p>
        </p:txBody>
      </p:sp>
      <p:sp>
        <p:nvSpPr>
          <p:cNvPr id="85" name="Texte niveau 1…"/>
          <p:cNvSpPr txBox="1">
            <a:spLocks noGrp="1"/>
          </p:cNvSpPr>
          <p:nvPr>
            <p:ph type="body" sz="quarter" idx="1"/>
          </p:nvPr>
        </p:nvSpPr>
        <p:spPr>
          <a:xfrm>
            <a:off x="4115096" y="3533178"/>
            <a:ext cx="3162600" cy="4234162"/>
          </a:xfrm>
          <a:prstGeom prst="rect">
            <a:avLst/>
          </a:prstGeom>
        </p:spPr>
        <p:txBody>
          <a:bodyPr/>
          <a:lstStyle>
            <a:lvl1pPr marL="457200" indent="-371475" algn="l">
              <a:lnSpc>
                <a:spcPct val="100000"/>
              </a:lnSpc>
              <a:spcBef>
                <a:spcPts val="1900"/>
              </a:spcBef>
              <a:buClr>
                <a:srgbClr val="5C5C5C"/>
              </a:buClr>
              <a:buSzPts val="3000"/>
              <a:buFont typeface="Arial"/>
              <a:buChar char="●"/>
              <a:defRPr sz="3000" i="0">
                <a:solidFill>
                  <a:srgbClr val="5C5C5C"/>
                </a:solidFill>
              </a:defRPr>
            </a:lvl1pPr>
            <a:lvl2pPr marL="914400" indent="-371475" algn="l">
              <a:lnSpc>
                <a:spcPct val="100000"/>
              </a:lnSpc>
              <a:spcBef>
                <a:spcPts val="1900"/>
              </a:spcBef>
              <a:buClr>
                <a:srgbClr val="5C5C5C"/>
              </a:buClr>
              <a:buSzPts val="3000"/>
              <a:buFont typeface="Arial"/>
              <a:buChar char="●"/>
              <a:defRPr sz="3000" i="0">
                <a:solidFill>
                  <a:srgbClr val="5C5C5C"/>
                </a:solidFill>
              </a:defRPr>
            </a:lvl2pPr>
            <a:lvl3pPr marL="1371600" indent="-371475" algn="l">
              <a:lnSpc>
                <a:spcPct val="100000"/>
              </a:lnSpc>
              <a:spcBef>
                <a:spcPts val="1900"/>
              </a:spcBef>
              <a:buClr>
                <a:srgbClr val="5C5C5C"/>
              </a:buClr>
              <a:buSzPts val="3000"/>
              <a:buFont typeface="Arial"/>
              <a:buChar char="●"/>
              <a:defRPr sz="3000" i="0">
                <a:solidFill>
                  <a:srgbClr val="5C5C5C"/>
                </a:solidFill>
              </a:defRPr>
            </a:lvl3pPr>
            <a:lvl4pPr marL="1828800" indent="-371475" algn="l">
              <a:lnSpc>
                <a:spcPct val="100000"/>
              </a:lnSpc>
              <a:spcBef>
                <a:spcPts val="1900"/>
              </a:spcBef>
              <a:buClr>
                <a:srgbClr val="5C5C5C"/>
              </a:buClr>
              <a:buSzPts val="3000"/>
              <a:buFont typeface="Arial"/>
              <a:buChar char="●"/>
              <a:defRPr sz="3000" i="0">
                <a:solidFill>
                  <a:srgbClr val="5C5C5C"/>
                </a:solidFill>
              </a:defRPr>
            </a:lvl4pPr>
            <a:lvl5pPr marL="2286000" indent="-371475" algn="l">
              <a:lnSpc>
                <a:spcPct val="100000"/>
              </a:lnSpc>
              <a:spcBef>
                <a:spcPts val="1900"/>
              </a:spcBef>
              <a:buClr>
                <a:srgbClr val="5C5C5C"/>
              </a:buClr>
              <a:buSzPts val="3000"/>
              <a:buFont typeface="Arial"/>
              <a:buChar char="●"/>
              <a:defRPr sz="3000" i="0">
                <a:solidFill>
                  <a:srgbClr val="5C5C5C"/>
                </a:solidFill>
              </a:defRPr>
            </a:lvl5pPr>
          </a:lstStyle>
          <a:p>
            <a:r>
              <a:t>Texte niveau 1</a:t>
            </a:r>
          </a:p>
          <a:p>
            <a:pPr lvl="1"/>
            <a:r>
              <a:t>Texte niveau 2</a:t>
            </a:r>
          </a:p>
          <a:p>
            <a:pPr lvl="2"/>
            <a:r>
              <a:t>Texte niveau 3</a:t>
            </a:r>
          </a:p>
          <a:p>
            <a:pPr lvl="3"/>
            <a:r>
              <a:t>Texte niveau 4</a:t>
            </a:r>
          </a:p>
          <a:p>
            <a:pPr lvl="4"/>
            <a:r>
              <a:t>Texte niveau 5</a:t>
            </a:r>
          </a:p>
        </p:txBody>
      </p:sp>
      <p:sp>
        <p:nvSpPr>
          <p:cNvPr id="86" name="Numéro de diapositive"/>
          <p:cNvSpPr txBox="1">
            <a:spLocks noGrp="1"/>
          </p:cNvSpPr>
          <p:nvPr>
            <p:ph type="sldNum" sz="quarter" idx="2"/>
          </p:nvPr>
        </p:nvSpPr>
        <p:spPr>
          <a:xfrm>
            <a:off x="6961786" y="7864078"/>
            <a:ext cx="298222" cy="281453"/>
          </a:xfrm>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Puces">
    <p:spTree>
      <p:nvGrpSpPr>
        <p:cNvPr id="1" name=""/>
        <p:cNvGrpSpPr/>
        <p:nvPr/>
      </p:nvGrpSpPr>
      <p:grpSpPr>
        <a:xfrm>
          <a:off x="0" y="0"/>
          <a:ext cx="0" cy="0"/>
          <a:chOff x="0" y="0"/>
          <a:chExt cx="0" cy="0"/>
        </a:xfrm>
      </p:grpSpPr>
      <p:sp>
        <p:nvSpPr>
          <p:cNvPr id="93" name="Texte niveau 1…"/>
          <p:cNvSpPr txBox="1">
            <a:spLocks noGrp="1"/>
          </p:cNvSpPr>
          <p:nvPr>
            <p:ph type="body" sz="half" idx="1"/>
          </p:nvPr>
        </p:nvSpPr>
        <p:spPr>
          <a:xfrm>
            <a:off x="334862" y="3533178"/>
            <a:ext cx="6950276" cy="4234162"/>
          </a:xfrm>
          <a:prstGeom prst="rect">
            <a:avLst/>
          </a:prstGeom>
        </p:spPr>
        <p:txBody>
          <a:bodyPr/>
          <a:lstStyle>
            <a:lvl1pPr marL="457200" indent="-390525" algn="l">
              <a:lnSpc>
                <a:spcPct val="100000"/>
              </a:lnSpc>
              <a:spcBef>
                <a:spcPts val="1900"/>
              </a:spcBef>
              <a:buClr>
                <a:srgbClr val="5C5C5C"/>
              </a:buClr>
              <a:buSzPts val="3400"/>
              <a:buFont typeface="Arial"/>
              <a:buChar char="●"/>
              <a:defRPr sz="3400" i="0">
                <a:solidFill>
                  <a:srgbClr val="5C5C5C"/>
                </a:solidFill>
              </a:defRPr>
            </a:lvl1pPr>
            <a:lvl2pPr marL="914400" indent="-390525" algn="l">
              <a:lnSpc>
                <a:spcPct val="100000"/>
              </a:lnSpc>
              <a:spcBef>
                <a:spcPts val="1900"/>
              </a:spcBef>
              <a:buClr>
                <a:srgbClr val="5C5C5C"/>
              </a:buClr>
              <a:buSzPts val="3400"/>
              <a:buFont typeface="Arial"/>
              <a:buChar char="●"/>
              <a:defRPr sz="3400" i="0">
                <a:solidFill>
                  <a:srgbClr val="5C5C5C"/>
                </a:solidFill>
              </a:defRPr>
            </a:lvl2pPr>
            <a:lvl3pPr marL="1371600" indent="-390525" algn="l">
              <a:lnSpc>
                <a:spcPct val="100000"/>
              </a:lnSpc>
              <a:spcBef>
                <a:spcPts val="1900"/>
              </a:spcBef>
              <a:buClr>
                <a:srgbClr val="5C5C5C"/>
              </a:buClr>
              <a:buSzPts val="3400"/>
              <a:buFont typeface="Arial"/>
              <a:buChar char="●"/>
              <a:defRPr sz="3400" i="0">
                <a:solidFill>
                  <a:srgbClr val="5C5C5C"/>
                </a:solidFill>
              </a:defRPr>
            </a:lvl3pPr>
            <a:lvl4pPr marL="1828800" indent="-390525" algn="l">
              <a:lnSpc>
                <a:spcPct val="100000"/>
              </a:lnSpc>
              <a:spcBef>
                <a:spcPts val="1900"/>
              </a:spcBef>
              <a:buClr>
                <a:srgbClr val="5C5C5C"/>
              </a:buClr>
              <a:buSzPts val="3400"/>
              <a:buFont typeface="Arial"/>
              <a:buChar char="●"/>
              <a:defRPr sz="3400" i="0">
                <a:solidFill>
                  <a:srgbClr val="5C5C5C"/>
                </a:solidFill>
              </a:defRPr>
            </a:lvl4pPr>
            <a:lvl5pPr marL="2286000" indent="-390525" algn="l">
              <a:lnSpc>
                <a:spcPct val="100000"/>
              </a:lnSpc>
              <a:spcBef>
                <a:spcPts val="1900"/>
              </a:spcBef>
              <a:buClr>
                <a:srgbClr val="5C5C5C"/>
              </a:buClr>
              <a:buSzPts val="3400"/>
              <a:buFont typeface="Arial"/>
              <a:buChar char="●"/>
              <a:defRPr sz="3400" i="0">
                <a:solidFill>
                  <a:srgbClr val="5C5C5C"/>
                </a:solidFill>
              </a:defRPr>
            </a:lvl5pPr>
          </a:lstStyle>
          <a:p>
            <a:r>
              <a:t>Texte niveau 1</a:t>
            </a:r>
          </a:p>
          <a:p>
            <a:pPr lvl="1"/>
            <a:r>
              <a:t>Texte niveau 2</a:t>
            </a:r>
          </a:p>
          <a:p>
            <a:pPr lvl="2"/>
            <a:r>
              <a:t>Texte niveau 3</a:t>
            </a:r>
          </a:p>
          <a:p>
            <a:pPr lvl="3"/>
            <a:r>
              <a:t>Texte niveau 4</a:t>
            </a:r>
          </a:p>
          <a:p>
            <a:pPr lvl="4"/>
            <a:r>
              <a:t>Texte niveau 5</a:t>
            </a:r>
          </a:p>
        </p:txBody>
      </p:sp>
      <p:sp>
        <p:nvSpPr>
          <p:cNvPr id="94" name="Numéro de diapositive"/>
          <p:cNvSpPr txBox="1">
            <a:spLocks noGrp="1"/>
          </p:cNvSpPr>
          <p:nvPr>
            <p:ph type="sldNum" sz="quarter" idx="2"/>
          </p:nvPr>
        </p:nvSpPr>
        <p:spPr>
          <a:xfrm>
            <a:off x="6961786" y="7864078"/>
            <a:ext cx="298222" cy="281453"/>
          </a:xfrm>
          <a:prstGeom prst="rect">
            <a:avLst/>
          </a:prstGeom>
        </p:spPr>
        <p:txBody>
          <a:bodyPr/>
          <a:lstStyle/>
          <a:p>
            <a:fld id="{86CB4B4D-7CA3-9044-876B-883B54F8677D}" type="slidenum">
              <a:t>‹N°›</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Citation">
    <p:spTree>
      <p:nvGrpSpPr>
        <p:cNvPr id="1" name=""/>
        <p:cNvGrpSpPr/>
        <p:nvPr/>
      </p:nvGrpSpPr>
      <p:grpSpPr>
        <a:xfrm>
          <a:off x="0" y="0"/>
          <a:ext cx="0" cy="0"/>
          <a:chOff x="0" y="0"/>
          <a:chExt cx="0" cy="0"/>
        </a:xfrm>
      </p:grpSpPr>
      <p:sp>
        <p:nvSpPr>
          <p:cNvPr id="101" name="Google Shape;55;p11"/>
          <p:cNvSpPr txBox="1"/>
          <p:nvPr/>
        </p:nvSpPr>
        <p:spPr>
          <a:xfrm>
            <a:off x="297655" y="1283181"/>
            <a:ext cx="2424909" cy="63231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29750" tIns="29750" rIns="29750" bIns="29750" anchor="ctr">
            <a:spAutoFit/>
          </a:bodyPr>
          <a:lstStyle>
            <a:lvl1pPr>
              <a:lnSpc>
                <a:spcPct val="80000"/>
              </a:lnSpc>
              <a:defRPr sz="22800" b="1">
                <a:solidFill>
                  <a:srgbClr val="E4E4E4"/>
                </a:solidFill>
                <a:latin typeface="Libre Baskerville"/>
                <a:ea typeface="Libre Baskerville"/>
                <a:cs typeface="Libre Baskerville"/>
                <a:sym typeface="Libre Baskerville"/>
              </a:defRPr>
            </a:lvl1pPr>
          </a:lstStyle>
          <a:p>
            <a:r>
              <a:t>« </a:t>
            </a:r>
          </a:p>
        </p:txBody>
      </p:sp>
      <p:sp>
        <p:nvSpPr>
          <p:cNvPr id="102" name="Texte niveau 1…"/>
          <p:cNvSpPr txBox="1">
            <a:spLocks noGrp="1"/>
          </p:cNvSpPr>
          <p:nvPr>
            <p:ph type="body" sz="quarter" idx="1"/>
          </p:nvPr>
        </p:nvSpPr>
        <p:spPr>
          <a:xfrm>
            <a:off x="1138534" y="4744392"/>
            <a:ext cx="6146603" cy="1862933"/>
          </a:xfrm>
          <a:prstGeom prst="rect">
            <a:avLst/>
          </a:prstGeom>
        </p:spPr>
        <p:txBody>
          <a:bodyPr/>
          <a:lstStyle>
            <a:lvl1pPr algn="l">
              <a:lnSpc>
                <a:spcPct val="100000"/>
              </a:lnSpc>
              <a:spcBef>
                <a:spcPts val="1700"/>
              </a:spcBef>
              <a:defRPr i="0"/>
            </a:lvl1pPr>
            <a:lvl2pPr algn="l">
              <a:lnSpc>
                <a:spcPct val="100000"/>
              </a:lnSpc>
              <a:spcBef>
                <a:spcPts val="1700"/>
              </a:spcBef>
              <a:defRPr i="0"/>
            </a:lvl2pPr>
            <a:lvl3pPr algn="l">
              <a:lnSpc>
                <a:spcPct val="100000"/>
              </a:lnSpc>
              <a:spcBef>
                <a:spcPts val="1700"/>
              </a:spcBef>
              <a:defRPr i="0"/>
            </a:lvl3pPr>
            <a:lvl4pPr algn="l">
              <a:lnSpc>
                <a:spcPct val="100000"/>
              </a:lnSpc>
              <a:spcBef>
                <a:spcPts val="1700"/>
              </a:spcBef>
              <a:defRPr i="0"/>
            </a:lvl4pPr>
            <a:lvl5pPr algn="l">
              <a:lnSpc>
                <a:spcPct val="100000"/>
              </a:lnSpc>
              <a:spcBef>
                <a:spcPts val="1700"/>
              </a:spcBef>
              <a:defRPr i="0"/>
            </a:lvl5pPr>
          </a:lstStyle>
          <a:p>
            <a:r>
              <a:t>Texte niveau 1</a:t>
            </a:r>
          </a:p>
          <a:p>
            <a:pPr lvl="1"/>
            <a:r>
              <a:t>Texte niveau 2</a:t>
            </a:r>
          </a:p>
          <a:p>
            <a:pPr lvl="2"/>
            <a:r>
              <a:t>Texte niveau 3</a:t>
            </a:r>
          </a:p>
          <a:p>
            <a:pPr lvl="3"/>
            <a:r>
              <a:t>Texte niveau 4</a:t>
            </a:r>
          </a:p>
          <a:p>
            <a:pPr lvl="4"/>
            <a:r>
              <a:t>Texte niveau 5</a:t>
            </a:r>
          </a:p>
        </p:txBody>
      </p:sp>
      <p:sp>
        <p:nvSpPr>
          <p:cNvPr id="103" name="Google Shape;57;p11"/>
          <p:cNvSpPr txBox="1">
            <a:spLocks noGrp="1"/>
          </p:cNvSpPr>
          <p:nvPr>
            <p:ph type="body" sz="quarter" idx="13"/>
          </p:nvPr>
        </p:nvSpPr>
        <p:spPr>
          <a:xfrm>
            <a:off x="1138534" y="7030639"/>
            <a:ext cx="6146603" cy="961233"/>
          </a:xfrm>
          <a:prstGeom prst="rect">
            <a:avLst/>
          </a:prstGeom>
        </p:spPr>
        <p:txBody>
          <a:bodyPr/>
          <a:lstStyle/>
          <a:p>
            <a:pPr algn="r">
              <a:spcBef>
                <a:spcPts val="1700"/>
              </a:spcBef>
              <a:defRPr>
                <a:solidFill>
                  <a:srgbClr val="6B6D6D"/>
                </a:solidFill>
              </a:defRPr>
            </a:pPr>
            <a:endParaRPr/>
          </a:p>
        </p:txBody>
      </p:sp>
      <p:sp>
        <p:nvSpPr>
          <p:cNvPr id="104" name="Numéro de diapositive"/>
          <p:cNvSpPr txBox="1">
            <a:spLocks noGrp="1"/>
          </p:cNvSpPr>
          <p:nvPr>
            <p:ph type="sldNum" sz="quarter" idx="2"/>
          </p:nvPr>
        </p:nvSpPr>
        <p:spPr>
          <a:xfrm>
            <a:off x="6961786" y="7864078"/>
            <a:ext cx="298222" cy="281453"/>
          </a:xfrm>
          <a:prstGeom prst="rect">
            <a:avLst/>
          </a:prstGeom>
        </p:spPr>
        <p:txBody>
          <a:bodyPr/>
          <a:lstStyle/>
          <a:p>
            <a:fld id="{86CB4B4D-7CA3-9044-876B-883B54F8677D}" type="slidenum">
              <a:t>‹N°›</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Google Shape;16;p3"/>
          <p:cNvSpPr/>
          <p:nvPr/>
        </p:nvSpPr>
        <p:spPr>
          <a:xfrm>
            <a:off x="334862" y="5750718"/>
            <a:ext cx="6958467" cy="4"/>
          </a:xfrm>
          <a:prstGeom prst="line">
            <a:avLst/>
          </a:prstGeom>
          <a:ln w="12700">
            <a:solidFill>
              <a:srgbClr val="747676"/>
            </a:solidFill>
            <a:prstDash val="dashDot"/>
          </a:ln>
        </p:spPr>
        <p:txBody>
          <a:bodyPr lIns="45719" rIns="45719"/>
          <a:lstStyle/>
          <a:p>
            <a:endParaRPr/>
          </a:p>
        </p:txBody>
      </p:sp>
      <p:sp>
        <p:nvSpPr>
          <p:cNvPr id="3" name="Texte du titre"/>
          <p:cNvSpPr txBox="1">
            <a:spLocks noGrp="1"/>
          </p:cNvSpPr>
          <p:nvPr>
            <p:ph type="title"/>
          </p:nvPr>
        </p:nvSpPr>
        <p:spPr>
          <a:xfrm>
            <a:off x="334862" y="2811363"/>
            <a:ext cx="6950276" cy="303609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29750" tIns="29750" rIns="29750" bIns="29750" anchor="b">
            <a:normAutofit/>
          </a:bodyPr>
          <a:lstStyle/>
          <a:p>
            <a:r>
              <a:t>Texte du titre</a:t>
            </a:r>
          </a:p>
        </p:txBody>
      </p:sp>
      <p:sp>
        <p:nvSpPr>
          <p:cNvPr id="4" name="Texte niveau 1…"/>
          <p:cNvSpPr txBox="1">
            <a:spLocks noGrp="1"/>
          </p:cNvSpPr>
          <p:nvPr>
            <p:ph type="body" idx="1"/>
          </p:nvPr>
        </p:nvSpPr>
        <p:spPr>
          <a:xfrm>
            <a:off x="334862" y="5802807"/>
            <a:ext cx="6950276" cy="191244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29750" tIns="29750" rIns="29750" bIns="29750">
            <a:normAutofit/>
          </a:bodyPr>
          <a:lstStyle/>
          <a:p>
            <a:r>
              <a:t>Texte niveau 1</a:t>
            </a:r>
          </a:p>
          <a:p>
            <a:pPr lvl="1"/>
            <a:r>
              <a:t>Texte niveau 2</a:t>
            </a:r>
          </a:p>
          <a:p>
            <a:pPr lvl="2"/>
            <a:r>
              <a:t>Texte niveau 3</a:t>
            </a:r>
          </a:p>
          <a:p>
            <a:pPr lvl="3"/>
            <a:r>
              <a:t>Texte niveau 4</a:t>
            </a:r>
          </a:p>
          <a:p>
            <a:pPr lvl="4"/>
            <a:r>
              <a:t>Texte niveau 5</a:t>
            </a:r>
          </a:p>
        </p:txBody>
      </p:sp>
      <p:sp>
        <p:nvSpPr>
          <p:cNvPr id="5" name="Numéro de diapositive"/>
          <p:cNvSpPr txBox="1">
            <a:spLocks noGrp="1"/>
          </p:cNvSpPr>
          <p:nvPr>
            <p:ph type="sldNum" sz="quarter" idx="2"/>
          </p:nvPr>
        </p:nvSpPr>
        <p:spPr>
          <a:xfrm>
            <a:off x="6966185" y="7860771"/>
            <a:ext cx="298221" cy="281453"/>
          </a:xfrm>
          <a:prstGeom prst="rect">
            <a:avLst/>
          </a:prstGeom>
          <a:ln w="12700">
            <a:miter lim="400000"/>
          </a:ln>
        </p:spPr>
        <p:txBody>
          <a:bodyPr wrap="none" lIns="29750" tIns="29750" rIns="29750" bIns="29750">
            <a:spAutoFit/>
          </a:bodyPr>
          <a:lstStyle>
            <a:lvl1pPr algn="r">
              <a:defRPr sz="1600">
                <a:solidFill>
                  <a:srgbClr val="747676"/>
                </a:solidFill>
              </a:defRPr>
            </a:lvl1pPr>
          </a:lstStyle>
          <a:p>
            <a:fld id="{86CB4B4D-7CA3-9044-876B-883B54F8677D}" type="slidenum">
              <a:t>‹N°›</a:t>
            </a:fld>
            <a:endParaRPr/>
          </a:p>
        </p:txBody>
      </p:sp>
    </p:spTree>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spd="med"/>
  <p:txStyles>
    <p:titleStyle>
      <a:lvl1pPr marL="0" marR="0" indent="0" algn="ctr" defTabSz="914400" rtl="0" latinLnBrk="0">
        <a:lnSpc>
          <a:spcPct val="80000"/>
        </a:lnSpc>
        <a:spcBef>
          <a:spcPts val="0"/>
        </a:spcBef>
        <a:spcAft>
          <a:spcPts val="0"/>
        </a:spcAft>
        <a:buClrTx/>
        <a:buSzTx/>
        <a:buFontTx/>
        <a:buNone/>
        <a:tabLst/>
        <a:defRPr sz="13200" b="0" i="0" u="none" strike="noStrike" cap="none" spc="0" baseline="0">
          <a:solidFill>
            <a:srgbClr val="5C5C5C"/>
          </a:solidFill>
          <a:uFillTx/>
          <a:latin typeface="+mj-lt"/>
          <a:ea typeface="+mj-ea"/>
          <a:cs typeface="+mj-cs"/>
          <a:sym typeface="Arial"/>
        </a:defRPr>
      </a:lvl1pPr>
      <a:lvl2pPr marL="0" marR="0" indent="0" algn="ctr" defTabSz="914400" rtl="0" latinLnBrk="0">
        <a:lnSpc>
          <a:spcPct val="80000"/>
        </a:lnSpc>
        <a:spcBef>
          <a:spcPts val="0"/>
        </a:spcBef>
        <a:spcAft>
          <a:spcPts val="0"/>
        </a:spcAft>
        <a:buClrTx/>
        <a:buSzTx/>
        <a:buFontTx/>
        <a:buNone/>
        <a:tabLst/>
        <a:defRPr sz="13200" b="0" i="0" u="none" strike="noStrike" cap="none" spc="0" baseline="0">
          <a:solidFill>
            <a:srgbClr val="5C5C5C"/>
          </a:solidFill>
          <a:uFillTx/>
          <a:latin typeface="+mj-lt"/>
          <a:ea typeface="+mj-ea"/>
          <a:cs typeface="+mj-cs"/>
          <a:sym typeface="Arial"/>
        </a:defRPr>
      </a:lvl2pPr>
      <a:lvl3pPr marL="0" marR="0" indent="0" algn="ctr" defTabSz="914400" rtl="0" latinLnBrk="0">
        <a:lnSpc>
          <a:spcPct val="80000"/>
        </a:lnSpc>
        <a:spcBef>
          <a:spcPts val="0"/>
        </a:spcBef>
        <a:spcAft>
          <a:spcPts val="0"/>
        </a:spcAft>
        <a:buClrTx/>
        <a:buSzTx/>
        <a:buFontTx/>
        <a:buNone/>
        <a:tabLst/>
        <a:defRPr sz="13200" b="0" i="0" u="none" strike="noStrike" cap="none" spc="0" baseline="0">
          <a:solidFill>
            <a:srgbClr val="5C5C5C"/>
          </a:solidFill>
          <a:uFillTx/>
          <a:latin typeface="+mj-lt"/>
          <a:ea typeface="+mj-ea"/>
          <a:cs typeface="+mj-cs"/>
          <a:sym typeface="Arial"/>
        </a:defRPr>
      </a:lvl3pPr>
      <a:lvl4pPr marL="0" marR="0" indent="0" algn="ctr" defTabSz="914400" rtl="0" latinLnBrk="0">
        <a:lnSpc>
          <a:spcPct val="80000"/>
        </a:lnSpc>
        <a:spcBef>
          <a:spcPts val="0"/>
        </a:spcBef>
        <a:spcAft>
          <a:spcPts val="0"/>
        </a:spcAft>
        <a:buClrTx/>
        <a:buSzTx/>
        <a:buFontTx/>
        <a:buNone/>
        <a:tabLst/>
        <a:defRPr sz="13200" b="0" i="0" u="none" strike="noStrike" cap="none" spc="0" baseline="0">
          <a:solidFill>
            <a:srgbClr val="5C5C5C"/>
          </a:solidFill>
          <a:uFillTx/>
          <a:latin typeface="+mj-lt"/>
          <a:ea typeface="+mj-ea"/>
          <a:cs typeface="+mj-cs"/>
          <a:sym typeface="Arial"/>
        </a:defRPr>
      </a:lvl4pPr>
      <a:lvl5pPr marL="0" marR="0" indent="0" algn="ctr" defTabSz="914400" rtl="0" latinLnBrk="0">
        <a:lnSpc>
          <a:spcPct val="80000"/>
        </a:lnSpc>
        <a:spcBef>
          <a:spcPts val="0"/>
        </a:spcBef>
        <a:spcAft>
          <a:spcPts val="0"/>
        </a:spcAft>
        <a:buClrTx/>
        <a:buSzTx/>
        <a:buFontTx/>
        <a:buNone/>
        <a:tabLst/>
        <a:defRPr sz="13200" b="0" i="0" u="none" strike="noStrike" cap="none" spc="0" baseline="0">
          <a:solidFill>
            <a:srgbClr val="5C5C5C"/>
          </a:solidFill>
          <a:uFillTx/>
          <a:latin typeface="+mj-lt"/>
          <a:ea typeface="+mj-ea"/>
          <a:cs typeface="+mj-cs"/>
          <a:sym typeface="Arial"/>
        </a:defRPr>
      </a:lvl5pPr>
      <a:lvl6pPr marL="0" marR="0" indent="0" algn="ctr" defTabSz="914400" rtl="0" latinLnBrk="0">
        <a:lnSpc>
          <a:spcPct val="80000"/>
        </a:lnSpc>
        <a:spcBef>
          <a:spcPts val="0"/>
        </a:spcBef>
        <a:spcAft>
          <a:spcPts val="0"/>
        </a:spcAft>
        <a:buClrTx/>
        <a:buSzTx/>
        <a:buFontTx/>
        <a:buNone/>
        <a:tabLst/>
        <a:defRPr sz="13200" b="0" i="0" u="none" strike="noStrike" cap="none" spc="0" baseline="0">
          <a:solidFill>
            <a:srgbClr val="5C5C5C"/>
          </a:solidFill>
          <a:uFillTx/>
          <a:latin typeface="+mj-lt"/>
          <a:ea typeface="+mj-ea"/>
          <a:cs typeface="+mj-cs"/>
          <a:sym typeface="Arial"/>
        </a:defRPr>
      </a:lvl6pPr>
      <a:lvl7pPr marL="0" marR="0" indent="0" algn="ctr" defTabSz="914400" rtl="0" latinLnBrk="0">
        <a:lnSpc>
          <a:spcPct val="80000"/>
        </a:lnSpc>
        <a:spcBef>
          <a:spcPts val="0"/>
        </a:spcBef>
        <a:spcAft>
          <a:spcPts val="0"/>
        </a:spcAft>
        <a:buClrTx/>
        <a:buSzTx/>
        <a:buFontTx/>
        <a:buNone/>
        <a:tabLst/>
        <a:defRPr sz="13200" b="0" i="0" u="none" strike="noStrike" cap="none" spc="0" baseline="0">
          <a:solidFill>
            <a:srgbClr val="5C5C5C"/>
          </a:solidFill>
          <a:uFillTx/>
          <a:latin typeface="+mj-lt"/>
          <a:ea typeface="+mj-ea"/>
          <a:cs typeface="+mj-cs"/>
          <a:sym typeface="Arial"/>
        </a:defRPr>
      </a:lvl7pPr>
      <a:lvl8pPr marL="0" marR="0" indent="0" algn="ctr" defTabSz="914400" rtl="0" latinLnBrk="0">
        <a:lnSpc>
          <a:spcPct val="80000"/>
        </a:lnSpc>
        <a:spcBef>
          <a:spcPts val="0"/>
        </a:spcBef>
        <a:spcAft>
          <a:spcPts val="0"/>
        </a:spcAft>
        <a:buClrTx/>
        <a:buSzTx/>
        <a:buFontTx/>
        <a:buNone/>
        <a:tabLst/>
        <a:defRPr sz="13200" b="0" i="0" u="none" strike="noStrike" cap="none" spc="0" baseline="0">
          <a:solidFill>
            <a:srgbClr val="5C5C5C"/>
          </a:solidFill>
          <a:uFillTx/>
          <a:latin typeface="+mj-lt"/>
          <a:ea typeface="+mj-ea"/>
          <a:cs typeface="+mj-cs"/>
          <a:sym typeface="Arial"/>
        </a:defRPr>
      </a:lvl8pPr>
      <a:lvl9pPr marL="0" marR="0" indent="0" algn="ctr" defTabSz="914400" rtl="0" latinLnBrk="0">
        <a:lnSpc>
          <a:spcPct val="80000"/>
        </a:lnSpc>
        <a:spcBef>
          <a:spcPts val="0"/>
        </a:spcBef>
        <a:spcAft>
          <a:spcPts val="0"/>
        </a:spcAft>
        <a:buClrTx/>
        <a:buSzTx/>
        <a:buFontTx/>
        <a:buNone/>
        <a:tabLst/>
        <a:defRPr sz="13200" b="0" i="0" u="none" strike="noStrike" cap="none" spc="0" baseline="0">
          <a:solidFill>
            <a:srgbClr val="5C5C5C"/>
          </a:solidFill>
          <a:uFillTx/>
          <a:latin typeface="+mj-lt"/>
          <a:ea typeface="+mj-ea"/>
          <a:cs typeface="+mj-cs"/>
          <a:sym typeface="Arial"/>
        </a:defRPr>
      </a:lvl9pPr>
    </p:titleStyle>
    <p:bodyStyle>
      <a:lvl1pPr marL="228600" marR="0" indent="0" algn="ctr" defTabSz="914400" rtl="0" latinLnBrk="0">
        <a:lnSpc>
          <a:spcPct val="70000"/>
        </a:lnSpc>
        <a:spcBef>
          <a:spcPts val="0"/>
        </a:spcBef>
        <a:spcAft>
          <a:spcPts val="0"/>
        </a:spcAft>
        <a:buClrTx/>
        <a:buSzTx/>
        <a:buFontTx/>
        <a:buNone/>
        <a:tabLst/>
        <a:defRPr sz="5200" b="0" i="1" u="none" strike="noStrike" cap="none" spc="0" baseline="0">
          <a:solidFill>
            <a:srgbClr val="747676"/>
          </a:solidFill>
          <a:uFillTx/>
          <a:latin typeface="+mj-lt"/>
          <a:ea typeface="+mj-ea"/>
          <a:cs typeface="+mj-cs"/>
          <a:sym typeface="Arial"/>
        </a:defRPr>
      </a:lvl1pPr>
      <a:lvl2pPr marL="228600" marR="0" indent="457200" algn="ctr" defTabSz="914400" rtl="0" latinLnBrk="0">
        <a:lnSpc>
          <a:spcPct val="70000"/>
        </a:lnSpc>
        <a:spcBef>
          <a:spcPts val="0"/>
        </a:spcBef>
        <a:spcAft>
          <a:spcPts val="0"/>
        </a:spcAft>
        <a:buClrTx/>
        <a:buSzTx/>
        <a:buFontTx/>
        <a:buNone/>
        <a:tabLst/>
        <a:defRPr sz="5200" b="0" i="1" u="none" strike="noStrike" cap="none" spc="0" baseline="0">
          <a:solidFill>
            <a:srgbClr val="747676"/>
          </a:solidFill>
          <a:uFillTx/>
          <a:latin typeface="+mj-lt"/>
          <a:ea typeface="+mj-ea"/>
          <a:cs typeface="+mj-cs"/>
          <a:sym typeface="Arial"/>
        </a:defRPr>
      </a:lvl2pPr>
      <a:lvl3pPr marL="228600" marR="0" indent="914400" algn="ctr" defTabSz="914400" rtl="0" latinLnBrk="0">
        <a:lnSpc>
          <a:spcPct val="70000"/>
        </a:lnSpc>
        <a:spcBef>
          <a:spcPts val="0"/>
        </a:spcBef>
        <a:spcAft>
          <a:spcPts val="0"/>
        </a:spcAft>
        <a:buClrTx/>
        <a:buSzTx/>
        <a:buFontTx/>
        <a:buNone/>
        <a:tabLst/>
        <a:defRPr sz="5200" b="0" i="1" u="none" strike="noStrike" cap="none" spc="0" baseline="0">
          <a:solidFill>
            <a:srgbClr val="747676"/>
          </a:solidFill>
          <a:uFillTx/>
          <a:latin typeface="+mj-lt"/>
          <a:ea typeface="+mj-ea"/>
          <a:cs typeface="+mj-cs"/>
          <a:sym typeface="Arial"/>
        </a:defRPr>
      </a:lvl3pPr>
      <a:lvl4pPr marL="228600" marR="0" indent="1371600" algn="ctr" defTabSz="914400" rtl="0" latinLnBrk="0">
        <a:lnSpc>
          <a:spcPct val="70000"/>
        </a:lnSpc>
        <a:spcBef>
          <a:spcPts val="0"/>
        </a:spcBef>
        <a:spcAft>
          <a:spcPts val="0"/>
        </a:spcAft>
        <a:buClrTx/>
        <a:buSzTx/>
        <a:buFontTx/>
        <a:buNone/>
        <a:tabLst/>
        <a:defRPr sz="5200" b="0" i="1" u="none" strike="noStrike" cap="none" spc="0" baseline="0">
          <a:solidFill>
            <a:srgbClr val="747676"/>
          </a:solidFill>
          <a:uFillTx/>
          <a:latin typeface="+mj-lt"/>
          <a:ea typeface="+mj-ea"/>
          <a:cs typeface="+mj-cs"/>
          <a:sym typeface="Arial"/>
        </a:defRPr>
      </a:lvl4pPr>
      <a:lvl5pPr marL="228600" marR="0" indent="1828800" algn="ctr" defTabSz="914400" rtl="0" latinLnBrk="0">
        <a:lnSpc>
          <a:spcPct val="70000"/>
        </a:lnSpc>
        <a:spcBef>
          <a:spcPts val="0"/>
        </a:spcBef>
        <a:spcAft>
          <a:spcPts val="0"/>
        </a:spcAft>
        <a:buClrTx/>
        <a:buSzTx/>
        <a:buFontTx/>
        <a:buNone/>
        <a:tabLst/>
        <a:defRPr sz="5200" b="0" i="1" u="none" strike="noStrike" cap="none" spc="0" baseline="0">
          <a:solidFill>
            <a:srgbClr val="747676"/>
          </a:solidFill>
          <a:uFillTx/>
          <a:latin typeface="+mj-lt"/>
          <a:ea typeface="+mj-ea"/>
          <a:cs typeface="+mj-cs"/>
          <a:sym typeface="Arial"/>
        </a:defRPr>
      </a:lvl5pPr>
      <a:lvl6pPr marL="228600" marR="0" indent="2286000" algn="ctr" defTabSz="914400" rtl="0" latinLnBrk="0">
        <a:lnSpc>
          <a:spcPct val="70000"/>
        </a:lnSpc>
        <a:spcBef>
          <a:spcPts val="0"/>
        </a:spcBef>
        <a:spcAft>
          <a:spcPts val="0"/>
        </a:spcAft>
        <a:buClrTx/>
        <a:buSzTx/>
        <a:buFontTx/>
        <a:buNone/>
        <a:tabLst/>
        <a:defRPr sz="5200" b="0" i="1" u="none" strike="noStrike" cap="none" spc="0" baseline="0">
          <a:solidFill>
            <a:srgbClr val="747676"/>
          </a:solidFill>
          <a:uFillTx/>
          <a:latin typeface="+mj-lt"/>
          <a:ea typeface="+mj-ea"/>
          <a:cs typeface="+mj-cs"/>
          <a:sym typeface="Arial"/>
        </a:defRPr>
      </a:lvl6pPr>
      <a:lvl7pPr marL="228600" marR="0" indent="2743200" algn="ctr" defTabSz="914400" rtl="0" latinLnBrk="0">
        <a:lnSpc>
          <a:spcPct val="70000"/>
        </a:lnSpc>
        <a:spcBef>
          <a:spcPts val="0"/>
        </a:spcBef>
        <a:spcAft>
          <a:spcPts val="0"/>
        </a:spcAft>
        <a:buClrTx/>
        <a:buSzTx/>
        <a:buFontTx/>
        <a:buNone/>
        <a:tabLst/>
        <a:defRPr sz="5200" b="0" i="1" u="none" strike="noStrike" cap="none" spc="0" baseline="0">
          <a:solidFill>
            <a:srgbClr val="747676"/>
          </a:solidFill>
          <a:uFillTx/>
          <a:latin typeface="+mj-lt"/>
          <a:ea typeface="+mj-ea"/>
          <a:cs typeface="+mj-cs"/>
          <a:sym typeface="Arial"/>
        </a:defRPr>
      </a:lvl7pPr>
      <a:lvl8pPr marL="228600" marR="0" indent="3200400" algn="ctr" defTabSz="914400" rtl="0" latinLnBrk="0">
        <a:lnSpc>
          <a:spcPct val="70000"/>
        </a:lnSpc>
        <a:spcBef>
          <a:spcPts val="0"/>
        </a:spcBef>
        <a:spcAft>
          <a:spcPts val="0"/>
        </a:spcAft>
        <a:buClrTx/>
        <a:buSzTx/>
        <a:buFontTx/>
        <a:buNone/>
        <a:tabLst/>
        <a:defRPr sz="5200" b="0" i="1" u="none" strike="noStrike" cap="none" spc="0" baseline="0">
          <a:solidFill>
            <a:srgbClr val="747676"/>
          </a:solidFill>
          <a:uFillTx/>
          <a:latin typeface="+mj-lt"/>
          <a:ea typeface="+mj-ea"/>
          <a:cs typeface="+mj-cs"/>
          <a:sym typeface="Arial"/>
        </a:defRPr>
      </a:lvl8pPr>
      <a:lvl9pPr marL="228600" marR="0" indent="3657600" algn="ctr" defTabSz="914400" rtl="0" latinLnBrk="0">
        <a:lnSpc>
          <a:spcPct val="70000"/>
        </a:lnSpc>
        <a:spcBef>
          <a:spcPts val="0"/>
        </a:spcBef>
        <a:spcAft>
          <a:spcPts val="0"/>
        </a:spcAft>
        <a:buClrTx/>
        <a:buSzTx/>
        <a:buFontTx/>
        <a:buNone/>
        <a:tabLst/>
        <a:defRPr sz="5200" b="0" i="1" u="none" strike="noStrike" cap="none" spc="0" baseline="0">
          <a:solidFill>
            <a:srgbClr val="747676"/>
          </a:solidFill>
          <a:uFillTx/>
          <a:latin typeface="+mj-lt"/>
          <a:ea typeface="+mj-ea"/>
          <a:cs typeface="+mj-cs"/>
          <a:sym typeface="Arial"/>
        </a:defRPr>
      </a:lvl9pPr>
    </p:bodyStyle>
    <p:otherStyle>
      <a:lvl1pPr marL="0" marR="0" indent="0" algn="r" defTabSz="914400" rtl="0" latinLnBrk="0">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Arial"/>
        </a:defRPr>
      </a:lvl1pPr>
      <a:lvl2pPr marL="0" marR="0" indent="0" algn="r" defTabSz="914400" rtl="0" latinLnBrk="0">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Arial"/>
        </a:defRPr>
      </a:lvl2pPr>
      <a:lvl3pPr marL="0" marR="0" indent="0" algn="r" defTabSz="914400" rtl="0" latinLnBrk="0">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Arial"/>
        </a:defRPr>
      </a:lvl3pPr>
      <a:lvl4pPr marL="0" marR="0" indent="0" algn="r" defTabSz="914400" rtl="0" latinLnBrk="0">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Arial"/>
        </a:defRPr>
      </a:lvl4pPr>
      <a:lvl5pPr marL="0" marR="0" indent="0" algn="r" defTabSz="914400" rtl="0" latinLnBrk="0">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Arial"/>
        </a:defRPr>
      </a:lvl5pPr>
      <a:lvl6pPr marL="0" marR="0" indent="0" algn="r" defTabSz="914400" rtl="0" latinLnBrk="0">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Arial"/>
        </a:defRPr>
      </a:lvl6pPr>
      <a:lvl7pPr marL="0" marR="0" indent="0" algn="r" defTabSz="914400" rtl="0" latinLnBrk="0">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Arial"/>
        </a:defRPr>
      </a:lvl7pPr>
      <a:lvl8pPr marL="0" marR="0" indent="0" algn="r" defTabSz="914400" rtl="0" latinLnBrk="0">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Arial"/>
        </a:defRPr>
      </a:lvl8pPr>
      <a:lvl9pPr marL="0" marR="0" indent="0" algn="r" defTabSz="914400" rtl="0" latinLnBrk="0">
        <a:lnSpc>
          <a:spcPct val="100000"/>
        </a:lnSpc>
        <a:spcBef>
          <a:spcPts val="0"/>
        </a:spcBef>
        <a:spcAft>
          <a:spcPts val="0"/>
        </a:spcAft>
        <a:buClrTx/>
        <a:buSzTx/>
        <a:buFontTx/>
        <a:buNone/>
        <a:tabLst/>
        <a:defRPr sz="1600" b="0" i="0" u="none" strike="noStrike" cap="none" spc="0" baseline="0">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sv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10" Type="http://schemas.openxmlformats.org/officeDocument/2006/relationships/image" Target="../media/image9.sv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10.png"/><Relationship Id="rId7"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 name="Google Shape;71;p14"/>
          <p:cNvSpPr txBox="1"/>
          <p:nvPr/>
        </p:nvSpPr>
        <p:spPr>
          <a:xfrm>
            <a:off x="2173865" y="279997"/>
            <a:ext cx="5051331" cy="141429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29750" tIns="29750" rIns="29750" bIns="29750">
            <a:spAutoFit/>
          </a:bodyPr>
          <a:lstStyle>
            <a:lvl1pPr algn="ctr">
              <a:defRPr sz="2000" b="1">
                <a:latin typeface="Trebuchet MS"/>
                <a:ea typeface="Trebuchet MS"/>
                <a:cs typeface="Trebuchet MS"/>
                <a:sym typeface="Trebuchet MS"/>
              </a:defRPr>
            </a:lvl1pPr>
          </a:lstStyle>
          <a:p>
            <a:r>
              <a:rPr lang="fr-FR" sz="2800" dirty="0"/>
              <a:t>Et si j’arrêtais de jouer au manager ?</a:t>
            </a:r>
          </a:p>
          <a:p>
            <a:endParaRPr lang="fr-FR" sz="1400" dirty="0"/>
          </a:p>
          <a:p>
            <a:r>
              <a:rPr lang="fr-FR" sz="1800" dirty="0"/>
              <a:t>Développez votre propre identité managériale</a:t>
            </a:r>
          </a:p>
        </p:txBody>
      </p:sp>
      <p:sp>
        <p:nvSpPr>
          <p:cNvPr id="136" name="Google Shape;73;p14"/>
          <p:cNvSpPr txBox="1"/>
          <p:nvPr/>
        </p:nvSpPr>
        <p:spPr>
          <a:xfrm>
            <a:off x="435932" y="10032082"/>
            <a:ext cx="6755553" cy="41083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29750" tIns="29750" rIns="29750" bIns="29750">
            <a:spAutoFit/>
          </a:bodyPr>
          <a:lstStyle/>
          <a:p>
            <a:pPr algn="ctr">
              <a:defRPr sz="1200">
                <a:solidFill>
                  <a:srgbClr val="9D9D9D"/>
                </a:solidFill>
                <a:latin typeface="Helvetica Neue"/>
                <a:ea typeface="Helvetica Neue"/>
                <a:cs typeface="Helvetica Neue"/>
                <a:sym typeface="Helvetica Neue"/>
              </a:defRPr>
            </a:pPr>
            <a:r>
              <a:rPr dirty="0"/>
              <a:t>Contact : olivierroche@respons-ability.fr  </a:t>
            </a:r>
            <a:r>
              <a:rPr dirty="0" err="1"/>
              <a:t>tel</a:t>
            </a:r>
            <a:r>
              <a:rPr dirty="0"/>
              <a:t> : +33 6 63 23 54 94</a:t>
            </a:r>
            <a:endParaRPr dirty="0">
              <a:solidFill>
                <a:srgbClr val="000000"/>
              </a:solidFill>
            </a:endParaRPr>
          </a:p>
          <a:p>
            <a:pPr algn="ctr">
              <a:defRPr sz="1200">
                <a:solidFill>
                  <a:srgbClr val="9D9D9D"/>
                </a:solidFill>
                <a:latin typeface="Helvetica Neue"/>
                <a:ea typeface="Helvetica Neue"/>
                <a:cs typeface="Helvetica Neue"/>
                <a:sym typeface="Helvetica Neue"/>
              </a:defRPr>
            </a:pPr>
            <a:r>
              <a:rPr dirty="0"/>
              <a:t>www.respons-ability.fr</a:t>
            </a:r>
          </a:p>
        </p:txBody>
      </p:sp>
      <p:sp>
        <p:nvSpPr>
          <p:cNvPr id="2" name="ZoneTexte 1">
            <a:extLst>
              <a:ext uri="{FF2B5EF4-FFF2-40B4-BE49-F238E27FC236}">
                <a16:creationId xmlns:a16="http://schemas.microsoft.com/office/drawing/2014/main" id="{72AFAD32-17E2-41C9-8728-23C3792D2190}"/>
              </a:ext>
            </a:extLst>
          </p:cNvPr>
          <p:cNvSpPr txBox="1"/>
          <p:nvPr/>
        </p:nvSpPr>
        <p:spPr>
          <a:xfrm flipH="1">
            <a:off x="1096921" y="2168964"/>
            <a:ext cx="6270394" cy="135421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r>
              <a:rPr lang="fr-FR" sz="1200" b="1" dirty="0"/>
              <a:t>Objectifs : </a:t>
            </a:r>
            <a:r>
              <a:rPr lang="fr-FR" sz="1200" dirty="0"/>
              <a:t>Retrouver de la confiance en développant une posture authentique et personnelle avec votre équipe.</a:t>
            </a:r>
            <a:r>
              <a:rPr kumimoji="0" lang="fr-FR" sz="1200" b="0" i="0" u="none" strike="noStrike" cap="none" spc="0" normalizeH="0" baseline="0" dirty="0">
                <a:ln>
                  <a:noFill/>
                </a:ln>
                <a:solidFill>
                  <a:srgbClr val="5C5C5C"/>
                </a:solidFill>
                <a:effectLst/>
                <a:uFillTx/>
                <a:latin typeface="+mj-lt"/>
                <a:ea typeface="+mj-ea"/>
                <a:cs typeface="+mj-cs"/>
                <a:sym typeface="Arial"/>
              </a:rPr>
              <a:t> </a:t>
            </a:r>
          </a:p>
          <a:p>
            <a:endParaRPr kumimoji="0" lang="fr-FR" sz="1000" b="0" i="0" u="none" strike="noStrike" cap="none" spc="0" normalizeH="0" baseline="0" dirty="0">
              <a:ln>
                <a:noFill/>
              </a:ln>
              <a:solidFill>
                <a:srgbClr val="5C5C5C"/>
              </a:solidFill>
              <a:effectLst/>
              <a:uFillTx/>
              <a:latin typeface="+mj-lt"/>
              <a:ea typeface="+mj-ea"/>
              <a:cs typeface="+mj-cs"/>
              <a:sym typeface="Arial"/>
            </a:endParaRPr>
          </a:p>
          <a:p>
            <a:pPr marL="171450" indent="-171450">
              <a:buFont typeface="Wingdings" panose="05000000000000000000" pitchFamily="2" charset="2"/>
              <a:buChar char="ü"/>
            </a:pPr>
            <a:r>
              <a:rPr lang="fr-FR" sz="1200" dirty="0"/>
              <a:t>Identifier et vous appuyer sur vos forces et vos talents</a:t>
            </a:r>
            <a:endParaRPr kumimoji="0" lang="fr-FR" sz="1200" b="0" i="0" u="none" strike="noStrike" cap="none" spc="0" normalizeH="0" baseline="0" dirty="0">
              <a:ln>
                <a:noFill/>
              </a:ln>
              <a:solidFill>
                <a:srgbClr val="5C5C5C"/>
              </a:solidFill>
              <a:effectLst/>
              <a:uFillTx/>
              <a:latin typeface="+mj-lt"/>
              <a:ea typeface="+mj-ea"/>
              <a:cs typeface="+mj-cs"/>
              <a:sym typeface="Arial"/>
            </a:endParaRPr>
          </a:p>
          <a:p>
            <a:pPr marL="171450" indent="-171450">
              <a:buFont typeface="Wingdings" panose="05000000000000000000" pitchFamily="2" charset="2"/>
              <a:buChar char="ü"/>
            </a:pPr>
            <a:r>
              <a:rPr lang="fr-FR" sz="1200" dirty="0"/>
              <a:t>Construire une alliance avec vos collaborateurs en accueillant leurs singularités.</a:t>
            </a:r>
          </a:p>
          <a:p>
            <a:pPr marL="171450" indent="-171450">
              <a:buFont typeface="Wingdings" panose="05000000000000000000" pitchFamily="2" charset="2"/>
              <a:buChar char="ü"/>
            </a:pPr>
            <a:r>
              <a:rPr kumimoji="0" lang="fr-FR" sz="1200" b="0" i="0" u="none" strike="noStrike" cap="none" spc="0" normalizeH="0" baseline="0" dirty="0">
                <a:ln>
                  <a:noFill/>
                </a:ln>
                <a:solidFill>
                  <a:srgbClr val="5C5C5C"/>
                </a:solidFill>
                <a:effectLst/>
                <a:uFillTx/>
                <a:latin typeface="+mj-lt"/>
                <a:ea typeface="+mj-ea"/>
                <a:cs typeface="+mj-cs"/>
                <a:sym typeface="Arial"/>
              </a:rPr>
              <a:t>Développer une synergie </a:t>
            </a:r>
            <a:r>
              <a:rPr lang="fr-FR" sz="1200" dirty="0"/>
              <a:t>en vous appuyant sur les ressources et les besoins de chacun </a:t>
            </a:r>
          </a:p>
          <a:p>
            <a:pPr marL="171450" indent="-171450">
              <a:buFont typeface="Wingdings" panose="05000000000000000000" pitchFamily="2" charset="2"/>
              <a:buChar char="ü"/>
            </a:pPr>
            <a:r>
              <a:rPr lang="fr-FR" sz="1200" dirty="0"/>
              <a:t>Générer la confiance lors des changements non souhaités.</a:t>
            </a:r>
            <a:endParaRPr kumimoji="0" lang="fr-FR" sz="1200" b="0" i="0" u="none" strike="noStrike" cap="none" spc="0" normalizeH="0" baseline="0" dirty="0">
              <a:ln>
                <a:noFill/>
              </a:ln>
              <a:solidFill>
                <a:srgbClr val="5C5C5C"/>
              </a:solidFill>
              <a:effectLst/>
              <a:uFillTx/>
              <a:latin typeface="+mj-lt"/>
              <a:ea typeface="+mj-ea"/>
              <a:cs typeface="+mj-cs"/>
              <a:sym typeface="Arial"/>
            </a:endParaRPr>
          </a:p>
        </p:txBody>
      </p:sp>
      <p:sp>
        <p:nvSpPr>
          <p:cNvPr id="3" name="ZoneTexte 2">
            <a:extLst>
              <a:ext uri="{FF2B5EF4-FFF2-40B4-BE49-F238E27FC236}">
                <a16:creationId xmlns:a16="http://schemas.microsoft.com/office/drawing/2014/main" id="{DE3AA513-C412-44AF-9A11-275B1DA8A29B}"/>
              </a:ext>
            </a:extLst>
          </p:cNvPr>
          <p:cNvSpPr txBox="1"/>
          <p:nvPr/>
        </p:nvSpPr>
        <p:spPr>
          <a:xfrm>
            <a:off x="1096921" y="3714326"/>
            <a:ext cx="6205579" cy="6463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r>
              <a:rPr kumimoji="0" lang="fr-FR" sz="1200" b="1" i="0" u="none" strike="noStrike" cap="none" spc="0" normalizeH="0" baseline="0" dirty="0">
                <a:ln>
                  <a:noFill/>
                </a:ln>
                <a:solidFill>
                  <a:srgbClr val="5C5C5C"/>
                </a:solidFill>
                <a:effectLst/>
                <a:uFillTx/>
                <a:latin typeface="+mj-lt"/>
                <a:ea typeface="+mj-ea"/>
                <a:cs typeface="+mj-cs"/>
                <a:sym typeface="Arial"/>
              </a:rPr>
              <a:t>Pour qui :  </a:t>
            </a:r>
            <a:r>
              <a:rPr kumimoji="0" lang="fr-FR" sz="1200" i="0" u="none" strike="noStrike" cap="none" spc="0" normalizeH="0" baseline="0" dirty="0">
                <a:ln>
                  <a:noFill/>
                </a:ln>
                <a:solidFill>
                  <a:srgbClr val="5C5C5C"/>
                </a:solidFill>
                <a:effectLst/>
                <a:uFillTx/>
                <a:latin typeface="+mj-lt"/>
                <a:ea typeface="+mj-ea"/>
                <a:cs typeface="+mj-cs"/>
                <a:sym typeface="Arial"/>
              </a:rPr>
              <a:t>C</a:t>
            </a:r>
            <a:r>
              <a:rPr lang="fr-FR" sz="1200" dirty="0"/>
              <a:t>ette formation s’adresse aux managers en fonction depuis plus d’un an et qui souhaitent travailler leur posture managériale</a:t>
            </a:r>
          </a:p>
          <a:p>
            <a:pPr marL="0" marR="0" indent="0" algn="l" defTabSz="914400" rtl="0" fontAlgn="auto" latinLnBrk="0" hangingPunct="0">
              <a:lnSpc>
                <a:spcPct val="100000"/>
              </a:lnSpc>
              <a:spcBef>
                <a:spcPts val="0"/>
              </a:spcBef>
              <a:spcAft>
                <a:spcPts val="0"/>
              </a:spcAft>
              <a:buClrTx/>
              <a:buSzTx/>
              <a:buFontTx/>
              <a:buNone/>
              <a:tabLst/>
            </a:pPr>
            <a:endParaRPr kumimoji="0" lang="fr-FR" sz="1200" b="0" i="0" u="none" strike="noStrike" cap="none" spc="0" normalizeH="0" baseline="0" dirty="0">
              <a:ln>
                <a:noFill/>
              </a:ln>
              <a:solidFill>
                <a:srgbClr val="5C5C5C"/>
              </a:solidFill>
              <a:effectLst/>
              <a:uFillTx/>
              <a:latin typeface="Helvetica Neue" panose="020B0604020202020204" charset="0"/>
              <a:sym typeface="Arial"/>
            </a:endParaRPr>
          </a:p>
        </p:txBody>
      </p:sp>
      <p:sp>
        <p:nvSpPr>
          <p:cNvPr id="4" name="ZoneTexte 3">
            <a:extLst>
              <a:ext uri="{FF2B5EF4-FFF2-40B4-BE49-F238E27FC236}">
                <a16:creationId xmlns:a16="http://schemas.microsoft.com/office/drawing/2014/main" id="{213428C3-FCB7-4D01-96C6-B3E3EA695CFB}"/>
              </a:ext>
            </a:extLst>
          </p:cNvPr>
          <p:cNvSpPr txBox="1"/>
          <p:nvPr/>
        </p:nvSpPr>
        <p:spPr>
          <a:xfrm>
            <a:off x="1096921" y="4439670"/>
            <a:ext cx="6372283" cy="526297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r>
              <a:rPr lang="fr-FR" sz="1200" b="1" dirty="0">
                <a:latin typeface="Helvetica Neue" panose="020B0604020202020204" charset="0"/>
              </a:rPr>
              <a:t>Programme :</a:t>
            </a:r>
            <a:r>
              <a:rPr lang="fr-FR" sz="1200" dirty="0">
                <a:latin typeface="Helvetica Neue" panose="020B0604020202020204" charset="0"/>
              </a:rPr>
              <a:t> </a:t>
            </a:r>
          </a:p>
          <a:p>
            <a:endParaRPr lang="fr-FR" sz="1200" dirty="0">
              <a:latin typeface="Helvetica Neue" panose="020B0604020202020204" charset="0"/>
            </a:endParaRPr>
          </a:p>
          <a:p>
            <a:r>
              <a:rPr lang="fr-FR" sz="1200" b="1" dirty="0">
                <a:latin typeface="Helvetica Neue" panose="020B0604020202020204" charset="0"/>
              </a:rPr>
              <a:t>Module 1 : Qui suis-je  ? </a:t>
            </a:r>
          </a:p>
          <a:p>
            <a:endParaRPr lang="fr-FR" sz="1200" dirty="0">
              <a:latin typeface="Helvetica Neue" panose="020B0604020202020204" charset="0"/>
            </a:endParaRPr>
          </a:p>
          <a:p>
            <a:r>
              <a:rPr lang="fr-FR" sz="1200" dirty="0">
                <a:latin typeface="Helvetica Neue" panose="020B0604020202020204" charset="0"/>
              </a:rPr>
              <a:t>Identifier vos talents et vos ressources à partir de votre type de personnalité Process Communication </a:t>
            </a:r>
            <a:r>
              <a:rPr lang="fr-FR" sz="1200" baseline="30000" dirty="0">
                <a:latin typeface="Helvetica Neue" panose="020B0604020202020204" charset="0"/>
              </a:rPr>
              <a:t>©</a:t>
            </a:r>
            <a:r>
              <a:rPr lang="fr-FR" sz="1200" dirty="0">
                <a:latin typeface="Helvetica Neue" panose="020B0604020202020204" charset="0"/>
              </a:rPr>
              <a:t> </a:t>
            </a:r>
          </a:p>
          <a:p>
            <a:r>
              <a:rPr lang="fr-FR" sz="1200" dirty="0">
                <a:latin typeface="Helvetica Neue" panose="020B0604020202020204" charset="0"/>
              </a:rPr>
              <a:t>Identifier vos besoins, vos sources de motivation et les environnements favorables et apprendre à les satisfaire</a:t>
            </a:r>
          </a:p>
          <a:p>
            <a:r>
              <a:rPr lang="fr-FR" sz="1200" dirty="0">
                <a:latin typeface="Helvetica Neue" panose="020B0604020202020204" charset="0"/>
              </a:rPr>
              <a:t>Connaître vos zones de stress, leurs manifestations et apprendre à les gérer</a:t>
            </a:r>
          </a:p>
          <a:p>
            <a:endParaRPr lang="fr-FR" sz="1200" dirty="0">
              <a:latin typeface="Helvetica Neue" panose="020B0604020202020204" charset="0"/>
            </a:endParaRPr>
          </a:p>
          <a:p>
            <a:r>
              <a:rPr lang="fr-FR" sz="1200" b="1" dirty="0">
                <a:latin typeface="Helvetica Neue" panose="020B0604020202020204" charset="0"/>
              </a:rPr>
              <a:t>Module 2 : Qui suis-je avec les autres ?</a:t>
            </a:r>
          </a:p>
          <a:p>
            <a:endParaRPr lang="fr-FR" sz="1200" dirty="0">
              <a:latin typeface="Helvetica Neue" panose="020B0604020202020204" charset="0"/>
            </a:endParaRPr>
          </a:p>
          <a:p>
            <a:r>
              <a:rPr lang="fr-FR" sz="1200" dirty="0">
                <a:latin typeface="Helvetica Neue" panose="020B0604020202020204" charset="0"/>
              </a:rPr>
              <a:t>Comprendre les excès de vos talents et leurs impacts sur votre entourage</a:t>
            </a:r>
          </a:p>
          <a:p>
            <a:r>
              <a:rPr lang="fr-FR" sz="1200" dirty="0">
                <a:latin typeface="Helvetica Neue" panose="020B0604020202020204" charset="0"/>
              </a:rPr>
              <a:t>Apprendre à assouplir vos comportements excessifs</a:t>
            </a:r>
          </a:p>
          <a:p>
            <a:r>
              <a:rPr lang="fr-FR" sz="1200" dirty="0">
                <a:latin typeface="Helvetica Neue" panose="020B0604020202020204" charset="0"/>
              </a:rPr>
              <a:t>A partir du modèle d’</a:t>
            </a:r>
            <a:r>
              <a:rPr lang="fr-FR" sz="1200" dirty="0" err="1">
                <a:latin typeface="Helvetica Neue" panose="020B0604020202020204" charset="0"/>
              </a:rPr>
              <a:t>Ofman</a:t>
            </a:r>
            <a:r>
              <a:rPr lang="fr-FR" sz="1200" dirty="0">
                <a:latin typeface="Helvetica Neue" panose="020B0604020202020204" charset="0"/>
              </a:rPr>
              <a:t>, apprendre à collaborer avec des personnes qui nous irritent</a:t>
            </a:r>
          </a:p>
          <a:p>
            <a:r>
              <a:rPr lang="fr-FR" sz="1200" dirty="0">
                <a:latin typeface="Helvetica Neue" panose="020B0604020202020204" charset="0"/>
              </a:rPr>
              <a:t>En utilisant des modèles issus de l’analyse transactionnelle, apprendre à communiquer avec les autres</a:t>
            </a:r>
          </a:p>
          <a:p>
            <a:r>
              <a:rPr lang="fr-FR" sz="1200" dirty="0">
                <a:latin typeface="Helvetica Neue" panose="020B0604020202020204" charset="0"/>
              </a:rPr>
              <a:t>Apprendre à sortir des situations conflictuelles en utilisant le triangle de </a:t>
            </a:r>
            <a:r>
              <a:rPr lang="fr-FR" sz="1200" dirty="0" err="1">
                <a:latin typeface="Helvetica Neue" panose="020B0604020202020204" charset="0"/>
              </a:rPr>
              <a:t>Karpman</a:t>
            </a:r>
            <a:r>
              <a:rPr lang="fr-FR" sz="1200" dirty="0">
                <a:latin typeface="Helvetica Neue" panose="020B0604020202020204" charset="0"/>
              </a:rPr>
              <a:t>.</a:t>
            </a:r>
          </a:p>
          <a:p>
            <a:endParaRPr lang="fr-FR" sz="1200" dirty="0">
              <a:latin typeface="Helvetica Neue" panose="020B0604020202020204" charset="0"/>
            </a:endParaRPr>
          </a:p>
          <a:p>
            <a:r>
              <a:rPr lang="fr-FR" sz="1200" b="1" dirty="0">
                <a:latin typeface="Helvetica Neue" panose="020B0604020202020204" charset="0"/>
              </a:rPr>
              <a:t>Module 3 : Qui suis-je avec mon équipe ? :</a:t>
            </a:r>
          </a:p>
          <a:p>
            <a:endParaRPr lang="fr-FR" sz="1200" b="1" dirty="0">
              <a:latin typeface="Helvetica Neue" panose="020B0604020202020204" charset="0"/>
            </a:endParaRPr>
          </a:p>
          <a:p>
            <a:r>
              <a:rPr kumimoji="0" lang="fr-FR" sz="1200" b="0" i="0" u="none" strike="noStrike" cap="none" spc="0" normalizeH="0" baseline="0" dirty="0">
                <a:ln>
                  <a:noFill/>
                </a:ln>
                <a:solidFill>
                  <a:srgbClr val="5C5C5C"/>
                </a:solidFill>
                <a:effectLst/>
                <a:uFillTx/>
                <a:latin typeface="Helvetica Neue" panose="020B0604020202020204" charset="0"/>
                <a:sym typeface="Arial"/>
              </a:rPr>
              <a:t>Structurer le temps passé avec </a:t>
            </a:r>
            <a:r>
              <a:rPr lang="fr-FR" sz="1200" dirty="0">
                <a:latin typeface="Helvetica Neue" panose="020B0604020202020204" charset="0"/>
              </a:rPr>
              <a:t>votre</a:t>
            </a:r>
            <a:r>
              <a:rPr kumimoji="0" lang="fr-FR" sz="1200" b="0" i="0" u="none" strike="noStrike" cap="none" spc="0" normalizeH="0" baseline="0" dirty="0">
                <a:ln>
                  <a:noFill/>
                </a:ln>
                <a:solidFill>
                  <a:srgbClr val="5C5C5C"/>
                </a:solidFill>
                <a:effectLst/>
                <a:uFillTx/>
                <a:latin typeface="Helvetica Neue" panose="020B0604020202020204" charset="0"/>
                <a:sym typeface="Arial"/>
              </a:rPr>
              <a:t> équipe pour faciliter les collaborations</a:t>
            </a:r>
          </a:p>
          <a:p>
            <a:r>
              <a:rPr lang="fr-FR" sz="1200" dirty="0">
                <a:latin typeface="Helvetica Neue" panose="020B0604020202020204" charset="0"/>
              </a:rPr>
              <a:t>Apprendre à identifier les types de personnalité de vos collaborateurs, leurs sources de motivations et leurs besoins</a:t>
            </a:r>
          </a:p>
          <a:p>
            <a:r>
              <a:rPr kumimoji="0" lang="fr-FR" sz="1200" b="0" i="0" u="none" strike="noStrike" cap="none" spc="0" normalizeH="0" baseline="0" dirty="0">
                <a:ln>
                  <a:noFill/>
                </a:ln>
                <a:solidFill>
                  <a:srgbClr val="5C5C5C"/>
                </a:solidFill>
                <a:effectLst/>
                <a:uFillTx/>
                <a:latin typeface="Helvetica Neue" panose="020B0604020202020204" charset="0"/>
                <a:sym typeface="Arial"/>
              </a:rPr>
              <a:t>Savoir </a:t>
            </a:r>
            <a:r>
              <a:rPr lang="fr-FR" sz="1200" dirty="0">
                <a:latin typeface="Helvetica Neue" panose="020B0604020202020204" charset="0"/>
              </a:rPr>
              <a:t>utiliser </a:t>
            </a:r>
            <a:r>
              <a:rPr kumimoji="0" lang="fr-FR" sz="1200" b="0" i="0" u="none" strike="noStrike" cap="none" spc="0" normalizeH="0" baseline="0" dirty="0">
                <a:ln>
                  <a:noFill/>
                </a:ln>
                <a:solidFill>
                  <a:srgbClr val="5C5C5C"/>
                </a:solidFill>
                <a:effectLst/>
                <a:uFillTx/>
                <a:latin typeface="Helvetica Neue" panose="020B0604020202020204" charset="0"/>
                <a:sym typeface="Arial"/>
              </a:rPr>
              <a:t> les </a:t>
            </a:r>
            <a:r>
              <a:rPr lang="fr-FR" sz="1200" dirty="0">
                <a:latin typeface="Helvetica Neue" panose="020B0604020202020204" charset="0"/>
              </a:rPr>
              <a:t>canaux de communication les plus ajustés pour vous et votre équipe</a:t>
            </a:r>
          </a:p>
          <a:p>
            <a:r>
              <a:rPr lang="fr-FR" sz="1200" dirty="0">
                <a:latin typeface="Helvetica Neue" panose="020B0604020202020204" charset="0"/>
              </a:rPr>
              <a:t>Savoir </a:t>
            </a:r>
            <a:r>
              <a:rPr kumimoji="0" lang="fr-FR" sz="1200" b="0" i="0" u="none" strike="noStrike" cap="none" spc="0" normalizeH="0" baseline="0" dirty="0">
                <a:ln>
                  <a:noFill/>
                </a:ln>
                <a:solidFill>
                  <a:srgbClr val="5C5C5C"/>
                </a:solidFill>
                <a:effectLst/>
                <a:uFillTx/>
                <a:latin typeface="Helvetica Neue" panose="020B0604020202020204" charset="0"/>
                <a:sym typeface="Arial"/>
              </a:rPr>
              <a:t>dél</a:t>
            </a:r>
            <a:r>
              <a:rPr lang="fr-FR" sz="1200" dirty="0">
                <a:latin typeface="Helvetica Neue" panose="020B0604020202020204" charset="0"/>
              </a:rPr>
              <a:t>éguer sereinement en respectant vos vulnérabilités</a:t>
            </a:r>
          </a:p>
          <a:p>
            <a:r>
              <a:rPr kumimoji="0" lang="fr-FR" sz="1200" b="0" i="0" u="none" strike="noStrike" cap="none" spc="0" normalizeH="0" baseline="0" dirty="0">
                <a:ln>
                  <a:noFill/>
                </a:ln>
                <a:solidFill>
                  <a:srgbClr val="5C5C5C"/>
                </a:solidFill>
                <a:effectLst/>
                <a:uFillTx/>
                <a:latin typeface="Helvetica Neue" panose="020B0604020202020204" charset="0"/>
                <a:sym typeface="Arial"/>
              </a:rPr>
              <a:t>Apprendre à communiquer les changements qui ne sont pas souhaités</a:t>
            </a:r>
          </a:p>
          <a:p>
            <a:r>
              <a:rPr lang="fr-FR" sz="1200" dirty="0">
                <a:latin typeface="Helvetica Neue" panose="020B0604020202020204" charset="0"/>
              </a:rPr>
              <a:t>Développer les signes de reconnaissance auprès de votre équipe</a:t>
            </a:r>
            <a:endParaRPr kumimoji="0" lang="fr-FR" sz="1200" b="0" i="0" u="none" strike="noStrike" cap="none" spc="0" normalizeH="0" baseline="0" dirty="0">
              <a:ln>
                <a:noFill/>
              </a:ln>
              <a:solidFill>
                <a:srgbClr val="5C5C5C"/>
              </a:solidFill>
              <a:effectLst/>
              <a:uFillTx/>
              <a:latin typeface="Helvetica Neue" panose="020B0604020202020204" charset="0"/>
              <a:sym typeface="Arial"/>
            </a:endParaRPr>
          </a:p>
        </p:txBody>
      </p:sp>
      <p:pic>
        <p:nvPicPr>
          <p:cNvPr id="23" name="Graphique 22" descr="Horloge">
            <a:extLst>
              <a:ext uri="{FF2B5EF4-FFF2-40B4-BE49-F238E27FC236}">
                <a16:creationId xmlns:a16="http://schemas.microsoft.com/office/drawing/2014/main" id="{ABE5F483-2A25-4E99-AE95-E878D6F4DF0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5803" y="7561734"/>
            <a:ext cx="399255" cy="399255"/>
          </a:xfrm>
          <a:prstGeom prst="rect">
            <a:avLst/>
          </a:prstGeom>
        </p:spPr>
      </p:pic>
      <p:sp>
        <p:nvSpPr>
          <p:cNvPr id="5" name="ZoneTexte 4">
            <a:extLst>
              <a:ext uri="{FF2B5EF4-FFF2-40B4-BE49-F238E27FC236}">
                <a16:creationId xmlns:a16="http://schemas.microsoft.com/office/drawing/2014/main" id="{8E4AA482-68BD-4D6E-9208-ADB499C9BAD5}"/>
              </a:ext>
            </a:extLst>
          </p:cNvPr>
          <p:cNvSpPr txBox="1"/>
          <p:nvPr/>
        </p:nvSpPr>
        <p:spPr>
          <a:xfrm>
            <a:off x="155716" y="8056324"/>
            <a:ext cx="792844" cy="64632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r>
              <a:rPr lang="fr-FR" sz="1200" b="1" dirty="0">
                <a:latin typeface="Helvetica Neue" panose="020B0604020202020204" charset="0"/>
              </a:rPr>
              <a:t>14/15/16</a:t>
            </a:r>
          </a:p>
          <a:p>
            <a:pPr marL="0" marR="0" indent="0" algn="l" defTabSz="914400" rtl="0" fontAlgn="auto" latinLnBrk="0" hangingPunct="0">
              <a:lnSpc>
                <a:spcPct val="100000"/>
              </a:lnSpc>
              <a:spcBef>
                <a:spcPts val="0"/>
              </a:spcBef>
              <a:spcAft>
                <a:spcPts val="0"/>
              </a:spcAft>
              <a:buClrTx/>
              <a:buSzTx/>
              <a:buFontTx/>
              <a:buNone/>
              <a:tabLst/>
            </a:pPr>
            <a:r>
              <a:rPr lang="fr-FR" sz="1200" b="1" dirty="0">
                <a:latin typeface="Helvetica Neue" panose="020B0604020202020204" charset="0"/>
              </a:rPr>
              <a:t>Juin 2022</a:t>
            </a:r>
          </a:p>
          <a:p>
            <a:pPr marL="0" marR="0" indent="0" algn="ctr" defTabSz="914400" rtl="0" fontAlgn="auto" latinLnBrk="0" hangingPunct="0">
              <a:lnSpc>
                <a:spcPct val="100000"/>
              </a:lnSpc>
              <a:spcBef>
                <a:spcPts val="0"/>
              </a:spcBef>
              <a:spcAft>
                <a:spcPts val="0"/>
              </a:spcAft>
              <a:buClrTx/>
              <a:buSzTx/>
              <a:buFontTx/>
              <a:buNone/>
              <a:tabLst/>
            </a:pPr>
            <a:r>
              <a:rPr kumimoji="0" lang="fr-FR" sz="1200" b="1" i="0" u="none" strike="noStrike" cap="none" spc="0" normalizeH="0" baseline="0" dirty="0">
                <a:ln>
                  <a:noFill/>
                </a:ln>
                <a:solidFill>
                  <a:srgbClr val="5C5C5C"/>
                </a:solidFill>
                <a:effectLst/>
                <a:uFillTx/>
                <a:latin typeface="Helvetica Neue" panose="020B0604020202020204" charset="0"/>
                <a:sym typeface="Arial"/>
              </a:rPr>
              <a:t>2 700€</a:t>
            </a:r>
          </a:p>
        </p:txBody>
      </p:sp>
      <p:pic>
        <p:nvPicPr>
          <p:cNvPr id="9" name="Image 8" descr="Une image contenant alimentation&#10;&#10;Description générée automatiquement">
            <a:extLst>
              <a:ext uri="{FF2B5EF4-FFF2-40B4-BE49-F238E27FC236}">
                <a16:creationId xmlns:a16="http://schemas.microsoft.com/office/drawing/2014/main" id="{FDD17A13-F984-43D7-9A3A-59A59E5C00D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169" y="0"/>
            <a:ext cx="2556363" cy="1597021"/>
          </a:xfrm>
          <a:prstGeom prst="rect">
            <a:avLst/>
          </a:prstGeom>
        </p:spPr>
      </p:pic>
      <p:sp>
        <p:nvSpPr>
          <p:cNvPr id="16" name="Connecteur droit 6">
            <a:extLst>
              <a:ext uri="{FF2B5EF4-FFF2-40B4-BE49-F238E27FC236}">
                <a16:creationId xmlns:a16="http://schemas.microsoft.com/office/drawing/2014/main" id="{33BADD7C-8750-4DD3-AA54-4B791AB8D35A}"/>
              </a:ext>
            </a:extLst>
          </p:cNvPr>
          <p:cNvSpPr/>
          <p:nvPr/>
        </p:nvSpPr>
        <p:spPr>
          <a:xfrm flipV="1">
            <a:off x="-15546" y="2015757"/>
            <a:ext cx="3114346" cy="19405"/>
          </a:xfrm>
          <a:prstGeom prst="line">
            <a:avLst/>
          </a:prstGeom>
          <a:ln w="25400">
            <a:solidFill>
              <a:schemeClr val="accent2"/>
            </a:solidFill>
          </a:ln>
        </p:spPr>
        <p:txBody>
          <a:bodyPr lIns="45719" rIns="45719"/>
          <a:lstStyle/>
          <a:p>
            <a:endParaRPr/>
          </a:p>
        </p:txBody>
      </p:sp>
      <p:sp>
        <p:nvSpPr>
          <p:cNvPr id="18" name="Connecteur droit 21">
            <a:extLst>
              <a:ext uri="{FF2B5EF4-FFF2-40B4-BE49-F238E27FC236}">
                <a16:creationId xmlns:a16="http://schemas.microsoft.com/office/drawing/2014/main" id="{A65C7AA6-2262-41AD-ADA2-B1B267900D8B}"/>
              </a:ext>
            </a:extLst>
          </p:cNvPr>
          <p:cNvSpPr/>
          <p:nvPr/>
        </p:nvSpPr>
        <p:spPr>
          <a:xfrm flipV="1">
            <a:off x="-22169" y="4356205"/>
            <a:ext cx="4546240" cy="1"/>
          </a:xfrm>
          <a:prstGeom prst="line">
            <a:avLst/>
          </a:prstGeom>
          <a:ln w="25400">
            <a:solidFill>
              <a:schemeClr val="accent2"/>
            </a:solidFill>
          </a:ln>
        </p:spPr>
        <p:txBody>
          <a:bodyPr lIns="45719" rIns="45719"/>
          <a:lstStyle/>
          <a:p>
            <a:endParaRPr/>
          </a:p>
        </p:txBody>
      </p:sp>
      <p:sp>
        <p:nvSpPr>
          <p:cNvPr id="19" name="Connecteur droit 23">
            <a:extLst>
              <a:ext uri="{FF2B5EF4-FFF2-40B4-BE49-F238E27FC236}">
                <a16:creationId xmlns:a16="http://schemas.microsoft.com/office/drawing/2014/main" id="{1B160AAD-D2B6-4F69-A2F5-2AF49BCBFE3C}"/>
              </a:ext>
            </a:extLst>
          </p:cNvPr>
          <p:cNvSpPr/>
          <p:nvPr/>
        </p:nvSpPr>
        <p:spPr>
          <a:xfrm flipV="1">
            <a:off x="0" y="9835155"/>
            <a:ext cx="7620000" cy="2"/>
          </a:xfrm>
          <a:prstGeom prst="line">
            <a:avLst/>
          </a:prstGeom>
          <a:ln w="25400">
            <a:solidFill>
              <a:schemeClr val="accent2"/>
            </a:solidFill>
          </a:ln>
          <a:effectLst>
            <a:outerShdw blurRad="38100" dist="23000" dir="5400000" rotWithShape="0">
              <a:srgbClr val="000000">
                <a:alpha val="35000"/>
              </a:srgbClr>
            </a:outerShdw>
          </a:effectLst>
        </p:spPr>
        <p:txBody>
          <a:bodyPr lIns="45719" rIns="45719"/>
          <a:lstStyle/>
          <a:p>
            <a:endParaRPr/>
          </a:p>
        </p:txBody>
      </p:sp>
      <p:pic>
        <p:nvPicPr>
          <p:cNvPr id="10" name="Graphique 9" descr="Cible">
            <a:extLst>
              <a:ext uri="{FF2B5EF4-FFF2-40B4-BE49-F238E27FC236}">
                <a16:creationId xmlns:a16="http://schemas.microsoft.com/office/drawing/2014/main" id="{A7902852-F9B0-4D57-893E-ADE60FE9CA5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70942" y="2815813"/>
            <a:ext cx="536985" cy="536985"/>
          </a:xfrm>
          <a:prstGeom prst="rect">
            <a:avLst/>
          </a:prstGeom>
        </p:spPr>
      </p:pic>
      <p:pic>
        <p:nvPicPr>
          <p:cNvPr id="27" name="Graphique 26" descr="Enveloppe ouverte">
            <a:extLst>
              <a:ext uri="{FF2B5EF4-FFF2-40B4-BE49-F238E27FC236}">
                <a16:creationId xmlns:a16="http://schemas.microsoft.com/office/drawing/2014/main" id="{903975BC-4043-4F79-BF40-F86867665F3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21727" y="10058408"/>
            <a:ext cx="435289" cy="435289"/>
          </a:xfrm>
          <a:prstGeom prst="rect">
            <a:avLst/>
          </a:prstGeom>
        </p:spPr>
      </p:pic>
      <p:pic>
        <p:nvPicPr>
          <p:cNvPr id="7" name="Graphique 6" descr="Livre ouvert">
            <a:extLst>
              <a:ext uri="{FF2B5EF4-FFF2-40B4-BE49-F238E27FC236}">
                <a16:creationId xmlns:a16="http://schemas.microsoft.com/office/drawing/2014/main" id="{F3F0D79A-1977-4F08-83AB-EA0F9F07307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70942" y="5662956"/>
            <a:ext cx="539750" cy="539750"/>
          </a:xfrm>
          <a:prstGeom prst="rect">
            <a:avLst/>
          </a:prstGeom>
        </p:spPr>
      </p:pic>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 name="Google Shape;71;p14"/>
          <p:cNvSpPr txBox="1"/>
          <p:nvPr/>
        </p:nvSpPr>
        <p:spPr>
          <a:xfrm>
            <a:off x="2173865" y="279997"/>
            <a:ext cx="5051331" cy="141429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29750" tIns="29750" rIns="29750" bIns="29750">
            <a:spAutoFit/>
          </a:bodyPr>
          <a:lstStyle>
            <a:lvl1pPr algn="ctr">
              <a:defRPr sz="2000" b="1">
                <a:latin typeface="Trebuchet MS"/>
                <a:ea typeface="Trebuchet MS"/>
                <a:cs typeface="Trebuchet MS"/>
                <a:sym typeface="Trebuchet MS"/>
              </a:defRPr>
            </a:lvl1pPr>
          </a:lstStyle>
          <a:p>
            <a:r>
              <a:rPr lang="fr-FR" sz="2800" dirty="0"/>
              <a:t>Et si j’arrêtais de jouer au manager ?</a:t>
            </a:r>
          </a:p>
          <a:p>
            <a:endParaRPr lang="fr-FR" sz="1400" dirty="0"/>
          </a:p>
          <a:p>
            <a:r>
              <a:rPr lang="fr-FR" sz="1800" dirty="0"/>
              <a:t>Développez votre propre identité managériale</a:t>
            </a:r>
          </a:p>
        </p:txBody>
      </p:sp>
      <p:sp>
        <p:nvSpPr>
          <p:cNvPr id="136" name="Google Shape;73;p14"/>
          <p:cNvSpPr txBox="1"/>
          <p:nvPr/>
        </p:nvSpPr>
        <p:spPr>
          <a:xfrm>
            <a:off x="435932" y="9930484"/>
            <a:ext cx="6755553" cy="41083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29750" tIns="29750" rIns="29750" bIns="29750">
            <a:spAutoFit/>
          </a:bodyPr>
          <a:lstStyle/>
          <a:p>
            <a:pPr algn="ctr">
              <a:defRPr sz="1200">
                <a:solidFill>
                  <a:srgbClr val="9D9D9D"/>
                </a:solidFill>
                <a:latin typeface="Helvetica Neue"/>
                <a:ea typeface="Helvetica Neue"/>
                <a:cs typeface="Helvetica Neue"/>
                <a:sym typeface="Helvetica Neue"/>
              </a:defRPr>
            </a:pPr>
            <a:r>
              <a:rPr dirty="0"/>
              <a:t>Contact : olivierroche@respons-ability.fr  </a:t>
            </a:r>
            <a:r>
              <a:rPr dirty="0" err="1"/>
              <a:t>tel</a:t>
            </a:r>
            <a:r>
              <a:rPr dirty="0"/>
              <a:t> : +33 6 63 23 54 94</a:t>
            </a:r>
            <a:endParaRPr dirty="0">
              <a:solidFill>
                <a:srgbClr val="000000"/>
              </a:solidFill>
            </a:endParaRPr>
          </a:p>
          <a:p>
            <a:pPr algn="ctr">
              <a:defRPr sz="1200">
                <a:solidFill>
                  <a:srgbClr val="9D9D9D"/>
                </a:solidFill>
                <a:latin typeface="Helvetica Neue"/>
                <a:ea typeface="Helvetica Neue"/>
                <a:cs typeface="Helvetica Neue"/>
                <a:sym typeface="Helvetica Neue"/>
              </a:defRPr>
            </a:pPr>
            <a:r>
              <a:rPr dirty="0"/>
              <a:t>www.respons-ability.fr</a:t>
            </a:r>
          </a:p>
        </p:txBody>
      </p:sp>
      <p:sp>
        <p:nvSpPr>
          <p:cNvPr id="138" name="Connecteur droit 21"/>
          <p:cNvSpPr/>
          <p:nvPr/>
        </p:nvSpPr>
        <p:spPr>
          <a:xfrm flipV="1">
            <a:off x="-30120" y="4102128"/>
            <a:ext cx="5316496" cy="2"/>
          </a:xfrm>
          <a:prstGeom prst="line">
            <a:avLst/>
          </a:prstGeom>
          <a:ln w="25400">
            <a:solidFill>
              <a:srgbClr val="016E8F"/>
            </a:solidFill>
          </a:ln>
        </p:spPr>
        <p:txBody>
          <a:bodyPr lIns="45719" rIns="45719"/>
          <a:lstStyle/>
          <a:p>
            <a:endParaRPr/>
          </a:p>
        </p:txBody>
      </p:sp>
      <p:sp>
        <p:nvSpPr>
          <p:cNvPr id="139" name="Connecteur droit 23"/>
          <p:cNvSpPr/>
          <p:nvPr/>
        </p:nvSpPr>
        <p:spPr>
          <a:xfrm flipV="1">
            <a:off x="0" y="9673742"/>
            <a:ext cx="7620000" cy="2"/>
          </a:xfrm>
          <a:prstGeom prst="line">
            <a:avLst/>
          </a:prstGeom>
          <a:ln w="25400">
            <a:solidFill>
              <a:srgbClr val="016E8F"/>
            </a:solidFill>
          </a:ln>
          <a:effectLst>
            <a:outerShdw blurRad="38100" dist="23000" dir="5400000" rotWithShape="0">
              <a:srgbClr val="000000">
                <a:alpha val="35000"/>
              </a:srgbClr>
            </a:outerShdw>
          </a:effectLst>
        </p:spPr>
        <p:txBody>
          <a:bodyPr lIns="45719" rIns="45719"/>
          <a:lstStyle/>
          <a:p>
            <a:endParaRPr/>
          </a:p>
        </p:txBody>
      </p:sp>
      <p:sp>
        <p:nvSpPr>
          <p:cNvPr id="2" name="ZoneTexte 1">
            <a:extLst>
              <a:ext uri="{FF2B5EF4-FFF2-40B4-BE49-F238E27FC236}">
                <a16:creationId xmlns:a16="http://schemas.microsoft.com/office/drawing/2014/main" id="{72AFAD32-17E2-41C9-8728-23C3792D2190}"/>
              </a:ext>
            </a:extLst>
          </p:cNvPr>
          <p:cNvSpPr txBox="1"/>
          <p:nvPr/>
        </p:nvSpPr>
        <p:spPr>
          <a:xfrm flipH="1">
            <a:off x="1096921" y="2213414"/>
            <a:ext cx="6270394" cy="175432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r>
              <a:rPr lang="fr-FR" sz="1200" b="1" dirty="0"/>
              <a:t>Compétences visées  :</a:t>
            </a:r>
          </a:p>
          <a:p>
            <a:endParaRPr lang="fr-FR" sz="1200" dirty="0"/>
          </a:p>
          <a:p>
            <a:r>
              <a:rPr kumimoji="0" lang="fr-FR" sz="1200" i="0" u="none" strike="noStrike" cap="none" spc="0" normalizeH="0" baseline="0" dirty="0">
                <a:ln>
                  <a:noFill/>
                </a:ln>
                <a:solidFill>
                  <a:srgbClr val="5C5C5C"/>
                </a:solidFill>
                <a:effectLst/>
                <a:uFillTx/>
                <a:latin typeface="+mj-lt"/>
                <a:ea typeface="+mj-ea"/>
                <a:cs typeface="+mj-cs"/>
                <a:sym typeface="Arial"/>
              </a:rPr>
              <a:t>Développer une posture managériale authentique à partir d’une meilleure connaissance de soi et de la façon dont j’interagis avec les autres.</a:t>
            </a:r>
          </a:p>
          <a:p>
            <a:r>
              <a:rPr kumimoji="0" lang="fr-FR" sz="1200" i="0" u="none" strike="noStrike" cap="none" spc="0" normalizeH="0" baseline="0" dirty="0">
                <a:ln>
                  <a:noFill/>
                </a:ln>
                <a:solidFill>
                  <a:srgbClr val="5C5C5C"/>
                </a:solidFill>
                <a:effectLst/>
                <a:uFillTx/>
                <a:latin typeface="+mj-lt"/>
                <a:ea typeface="+mj-ea"/>
                <a:cs typeface="+mj-cs"/>
                <a:sym typeface="Arial"/>
              </a:rPr>
              <a:t>Développer des compétences managériales adaptées à partir d’une meilleure compréhension des situations, de mes besoins et des enjeux issus de la relation avec mon équipe</a:t>
            </a:r>
          </a:p>
          <a:p>
            <a:r>
              <a:rPr lang="fr-FR" sz="1200" dirty="0"/>
              <a:t>Développer vos compétences relationnelles pour générer de la confiance avec vos collaborateurs.</a:t>
            </a:r>
            <a:endParaRPr kumimoji="0" lang="fr-FR" sz="1200" i="0" u="none" strike="noStrike" cap="none" spc="0" normalizeH="0" baseline="0" dirty="0">
              <a:ln>
                <a:noFill/>
              </a:ln>
              <a:solidFill>
                <a:srgbClr val="5C5C5C"/>
              </a:solidFill>
              <a:effectLst/>
              <a:uFillTx/>
              <a:latin typeface="+mj-lt"/>
              <a:ea typeface="+mj-ea"/>
              <a:cs typeface="+mj-cs"/>
              <a:sym typeface="Arial"/>
            </a:endParaRPr>
          </a:p>
        </p:txBody>
      </p:sp>
      <p:sp>
        <p:nvSpPr>
          <p:cNvPr id="4" name="ZoneTexte 3">
            <a:extLst>
              <a:ext uri="{FF2B5EF4-FFF2-40B4-BE49-F238E27FC236}">
                <a16:creationId xmlns:a16="http://schemas.microsoft.com/office/drawing/2014/main" id="{213428C3-FCB7-4D01-96C6-B3E3EA695CFB}"/>
              </a:ext>
            </a:extLst>
          </p:cNvPr>
          <p:cNvSpPr txBox="1"/>
          <p:nvPr/>
        </p:nvSpPr>
        <p:spPr>
          <a:xfrm>
            <a:off x="1096921" y="4192021"/>
            <a:ext cx="6372283" cy="470897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r>
              <a:rPr lang="fr-FR" sz="1200" b="1" dirty="0">
                <a:latin typeface="Helvetica Neue" panose="020B0604020202020204" charset="0"/>
              </a:rPr>
              <a:t>Moyens pédagogiques  :</a:t>
            </a:r>
            <a:r>
              <a:rPr lang="fr-FR" sz="1200" dirty="0">
                <a:latin typeface="Helvetica Neue" panose="020B0604020202020204" charset="0"/>
              </a:rPr>
              <a:t> </a:t>
            </a:r>
          </a:p>
          <a:p>
            <a:endParaRPr lang="fr-FR" sz="1200" dirty="0">
              <a:latin typeface="Helvetica Neue" panose="020B0604020202020204" charset="0"/>
            </a:endParaRPr>
          </a:p>
          <a:p>
            <a:r>
              <a:rPr lang="fr-FR" sz="1200" dirty="0">
                <a:latin typeface="Helvetica Neue" panose="020B0604020202020204" charset="0"/>
              </a:rPr>
              <a:t>Chaque participant réalisera un test préalablement à la formation pour déterminer son inventaire de personnalité Process Communication</a:t>
            </a:r>
            <a:r>
              <a:rPr lang="fr-FR" sz="1200" baseline="30000" dirty="0">
                <a:latin typeface="Calibri Light" panose="020F0302020204030204" pitchFamily="34" charset="0"/>
                <a:cs typeface="Calibri Light" panose="020F0302020204030204" pitchFamily="34" charset="0"/>
              </a:rPr>
              <a:t>©</a:t>
            </a:r>
            <a:r>
              <a:rPr lang="fr-FR" sz="1200" dirty="0">
                <a:latin typeface="Calibri Light" panose="020F0302020204030204" pitchFamily="34" charset="0"/>
                <a:cs typeface="Calibri Light" panose="020F0302020204030204" pitchFamily="34" charset="0"/>
              </a:rPr>
              <a:t>.</a:t>
            </a:r>
            <a:r>
              <a:rPr lang="fr-FR" sz="1200" dirty="0">
                <a:latin typeface="Helvetica Neue" panose="020B0604020202020204" charset="0"/>
              </a:rPr>
              <a:t> Le jour de la formation, il recevra un livret contenant la description de leur inventaire et une présentation des concepts utilisés par ce modèle</a:t>
            </a:r>
          </a:p>
          <a:p>
            <a:endParaRPr lang="fr-FR" sz="1200" dirty="0">
              <a:latin typeface="Helvetica Neue" panose="020B0604020202020204" charset="0"/>
            </a:endParaRPr>
          </a:p>
          <a:p>
            <a:r>
              <a:rPr lang="fr-FR" sz="1200" dirty="0">
                <a:latin typeface="Helvetica Neue" panose="020B0604020202020204" charset="0"/>
              </a:rPr>
              <a:t>Chaque participant se verra remettre un livret reprenant les idées principales de la formation et l’ensemble des consignes pour chacun des exercices.</a:t>
            </a:r>
          </a:p>
          <a:p>
            <a:endParaRPr lang="fr-FR" sz="1200" dirty="0">
              <a:latin typeface="Helvetica Neue" panose="020B0604020202020204" charset="0"/>
            </a:endParaRPr>
          </a:p>
          <a:p>
            <a:r>
              <a:rPr lang="fr-FR" sz="1200" dirty="0">
                <a:latin typeface="Helvetica Neue" panose="020B0604020202020204" charset="0"/>
              </a:rPr>
              <a:t>Le cursus de formation est construit autour de trois modules intégrant chacun des temps individuels d’introspection, des temps de travaux ou de partages collectifs. La formation s’appuie sur l’expérience des participants pour enrichir ou illustrer les contenus théoriques apportés dans chacun des modules.</a:t>
            </a:r>
          </a:p>
          <a:p>
            <a:endParaRPr kumimoji="0" lang="fr-FR" sz="1200" b="0" i="0" u="none" strike="noStrike" cap="none" spc="0" normalizeH="0" baseline="0" dirty="0">
              <a:ln>
                <a:noFill/>
              </a:ln>
              <a:solidFill>
                <a:srgbClr val="5C5C5C"/>
              </a:solidFill>
              <a:effectLst/>
              <a:uFillTx/>
              <a:latin typeface="Helvetica Neue" panose="020B0604020202020204" charset="0"/>
              <a:sym typeface="Arial"/>
            </a:endParaRPr>
          </a:p>
          <a:p>
            <a:r>
              <a:rPr lang="fr-FR" sz="1200" dirty="0">
                <a:latin typeface="Helvetica Neue" panose="020B0604020202020204" charset="0"/>
              </a:rPr>
              <a:t>La formation s’appuie principalement sur les concepts de 3 modèles de référence : L’analyse transactionnelle </a:t>
            </a:r>
            <a:r>
              <a:rPr lang="fr-FR" sz="1200" dirty="0" err="1">
                <a:latin typeface="Helvetica Neue" panose="020B0604020202020204" charset="0"/>
              </a:rPr>
              <a:t>d’Eric</a:t>
            </a:r>
            <a:r>
              <a:rPr lang="fr-FR" sz="1200" dirty="0">
                <a:latin typeface="Helvetica Neue" panose="020B0604020202020204" charset="0"/>
              </a:rPr>
              <a:t> Berne, la Process Communication</a:t>
            </a:r>
            <a:r>
              <a:rPr lang="fr-FR" sz="1200" baseline="30000" dirty="0">
                <a:latin typeface="Calibri Light" panose="020F0302020204030204" pitchFamily="34" charset="0"/>
                <a:cs typeface="Calibri Light" panose="020F0302020204030204" pitchFamily="34" charset="0"/>
              </a:rPr>
              <a:t>©</a:t>
            </a:r>
            <a:r>
              <a:rPr lang="fr-FR" sz="1200" dirty="0">
                <a:latin typeface="Helvetica Neue" panose="020B0604020202020204" charset="0"/>
              </a:rPr>
              <a:t> de </a:t>
            </a:r>
            <a:r>
              <a:rPr lang="fr-FR" sz="1200" dirty="0" err="1">
                <a:latin typeface="Helvetica Neue" panose="020B0604020202020204" charset="0"/>
              </a:rPr>
              <a:t>Taibi</a:t>
            </a:r>
            <a:r>
              <a:rPr lang="fr-FR" sz="1200" dirty="0">
                <a:latin typeface="Helvetica Neue" panose="020B0604020202020204" charset="0"/>
              </a:rPr>
              <a:t> Kahler et les travaux de Stephen </a:t>
            </a:r>
            <a:r>
              <a:rPr lang="fr-FR" sz="1200" dirty="0" err="1">
                <a:latin typeface="Helvetica Neue" panose="020B0604020202020204" charset="0"/>
              </a:rPr>
              <a:t>Karpman</a:t>
            </a:r>
            <a:r>
              <a:rPr lang="fr-FR" sz="1200" dirty="0">
                <a:latin typeface="Helvetica Neue" panose="020B0604020202020204" charset="0"/>
              </a:rPr>
              <a:t>.</a:t>
            </a:r>
          </a:p>
          <a:p>
            <a:r>
              <a:rPr lang="fr-FR" sz="1200" dirty="0">
                <a:latin typeface="Helvetica Neue" panose="020B0604020202020204" charset="0"/>
              </a:rPr>
              <a:t>La formation utilise également les outils développés par Point of You, sous forme de cartes pour faciliter les temps individuels d’introspection</a:t>
            </a:r>
          </a:p>
          <a:p>
            <a:endParaRPr kumimoji="0" lang="fr-FR" sz="1200" b="0" i="0" u="none" strike="noStrike" cap="none" spc="0" normalizeH="0" baseline="0" dirty="0">
              <a:ln>
                <a:noFill/>
              </a:ln>
              <a:solidFill>
                <a:srgbClr val="5C5C5C"/>
              </a:solidFill>
              <a:effectLst/>
              <a:uFillTx/>
              <a:latin typeface="Helvetica Neue" panose="020B0604020202020204" charset="0"/>
              <a:sym typeface="Arial"/>
            </a:endParaRPr>
          </a:p>
          <a:p>
            <a:r>
              <a:rPr lang="fr-FR" sz="1200" dirty="0">
                <a:latin typeface="Helvetica Neue" panose="020B0604020202020204" charset="0"/>
              </a:rPr>
              <a:t>Le formateur est coach certifié ICF, a suivi une solide formation de 6 ans en Analyse Transactionnelle et est certifié en Process Communication Coaching</a:t>
            </a:r>
            <a:r>
              <a:rPr lang="fr-FR" sz="1200" baseline="30000" dirty="0">
                <a:latin typeface="Calibri Light" panose="020F0302020204030204" pitchFamily="34" charset="0"/>
                <a:cs typeface="Calibri Light" panose="020F0302020204030204" pitchFamily="34" charset="0"/>
              </a:rPr>
              <a:t> ©</a:t>
            </a:r>
            <a:endParaRPr lang="fr-FR" sz="1200" dirty="0">
              <a:latin typeface="Helvetica Neue" panose="020B0604020202020204" charset="0"/>
            </a:endParaRPr>
          </a:p>
          <a:p>
            <a:endParaRPr lang="fr-FR" sz="1200" dirty="0">
              <a:latin typeface="Helvetica Neue" panose="020B0604020202020204" charset="0"/>
            </a:endParaRPr>
          </a:p>
          <a:p>
            <a:endParaRPr kumimoji="0" lang="fr-FR" sz="1200" b="0" i="0" u="none" strike="noStrike" cap="none" spc="0" normalizeH="0" baseline="0" dirty="0">
              <a:ln>
                <a:noFill/>
              </a:ln>
              <a:solidFill>
                <a:srgbClr val="5C5C5C"/>
              </a:solidFill>
              <a:effectLst/>
              <a:uFillTx/>
              <a:latin typeface="Helvetica Neue" panose="020B0604020202020204" charset="0"/>
              <a:sym typeface="Arial"/>
            </a:endParaRPr>
          </a:p>
        </p:txBody>
      </p:sp>
      <p:sp>
        <p:nvSpPr>
          <p:cNvPr id="17" name="Connecteur droit 21">
            <a:extLst>
              <a:ext uri="{FF2B5EF4-FFF2-40B4-BE49-F238E27FC236}">
                <a16:creationId xmlns:a16="http://schemas.microsoft.com/office/drawing/2014/main" id="{14BFCC93-ED1A-4535-AB5D-43132ECACB9D}"/>
              </a:ext>
            </a:extLst>
          </p:cNvPr>
          <p:cNvSpPr/>
          <p:nvPr/>
        </p:nvSpPr>
        <p:spPr>
          <a:xfrm flipV="1">
            <a:off x="7982" y="1949088"/>
            <a:ext cx="3789318" cy="23778"/>
          </a:xfrm>
          <a:prstGeom prst="line">
            <a:avLst/>
          </a:prstGeom>
          <a:ln w="25400">
            <a:solidFill>
              <a:srgbClr val="016E8F"/>
            </a:solidFill>
          </a:ln>
        </p:spPr>
        <p:txBody>
          <a:bodyPr lIns="45719" rIns="45719"/>
          <a:lstStyle/>
          <a:p>
            <a:endParaRPr/>
          </a:p>
        </p:txBody>
      </p:sp>
      <p:pic>
        <p:nvPicPr>
          <p:cNvPr id="9" name="Image 8" descr="Une image contenant alimentation&#10;&#10;Description générée automatiquement">
            <a:extLst>
              <a:ext uri="{FF2B5EF4-FFF2-40B4-BE49-F238E27FC236}">
                <a16:creationId xmlns:a16="http://schemas.microsoft.com/office/drawing/2014/main" id="{FDD17A13-F984-43D7-9A3A-59A59E5C00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36" y="179151"/>
            <a:ext cx="2556363" cy="1597021"/>
          </a:xfrm>
          <a:prstGeom prst="rect">
            <a:avLst/>
          </a:prstGeom>
        </p:spPr>
      </p:pic>
      <p:sp>
        <p:nvSpPr>
          <p:cNvPr id="18" name="ZoneTexte 17">
            <a:extLst>
              <a:ext uri="{FF2B5EF4-FFF2-40B4-BE49-F238E27FC236}">
                <a16:creationId xmlns:a16="http://schemas.microsoft.com/office/drawing/2014/main" id="{F0B89213-9951-40E8-9814-C8ACA85212F1}"/>
              </a:ext>
            </a:extLst>
          </p:cNvPr>
          <p:cNvSpPr txBox="1"/>
          <p:nvPr/>
        </p:nvSpPr>
        <p:spPr>
          <a:xfrm flipH="1">
            <a:off x="1058821" y="8792014"/>
            <a:ext cx="6270394" cy="83099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r>
              <a:rPr lang="fr-FR" sz="1200" b="1" dirty="0"/>
              <a:t>Formateur   :</a:t>
            </a:r>
          </a:p>
          <a:p>
            <a:endParaRPr lang="fr-FR" sz="1200" dirty="0"/>
          </a:p>
          <a:p>
            <a:r>
              <a:rPr kumimoji="0" lang="fr-FR" sz="1200" i="0" u="none" strike="noStrike" cap="none" spc="0" normalizeH="0" baseline="0" dirty="0">
                <a:ln>
                  <a:noFill/>
                </a:ln>
                <a:solidFill>
                  <a:srgbClr val="5C5C5C"/>
                </a:solidFill>
                <a:effectLst/>
                <a:uFillTx/>
                <a:latin typeface="+mj-lt"/>
                <a:ea typeface="+mj-ea"/>
                <a:cs typeface="+mj-cs"/>
                <a:sym typeface="Arial"/>
              </a:rPr>
              <a:t>Olivier Roche, dirigeant de </a:t>
            </a:r>
            <a:r>
              <a:rPr kumimoji="0" lang="fr-FR" sz="1200" i="0" u="none" strike="noStrike" cap="none" spc="0" normalizeH="0" baseline="0" dirty="0" err="1">
                <a:ln>
                  <a:noFill/>
                </a:ln>
                <a:solidFill>
                  <a:srgbClr val="5C5C5C"/>
                </a:solidFill>
                <a:effectLst/>
                <a:uFillTx/>
                <a:latin typeface="+mj-lt"/>
                <a:ea typeface="+mj-ea"/>
                <a:cs typeface="+mj-cs"/>
                <a:sym typeface="Arial"/>
              </a:rPr>
              <a:t>Respons</a:t>
            </a:r>
            <a:r>
              <a:rPr kumimoji="0" lang="fr-FR" sz="1200" i="0" u="none" strike="noStrike" cap="none" spc="0" normalizeH="0" baseline="0" dirty="0">
                <a:ln>
                  <a:noFill/>
                </a:ln>
                <a:solidFill>
                  <a:srgbClr val="5C5C5C"/>
                </a:solidFill>
                <a:effectLst/>
                <a:uFillTx/>
                <a:latin typeface="+mj-lt"/>
                <a:ea typeface="+mj-ea"/>
                <a:cs typeface="+mj-cs"/>
                <a:sym typeface="Arial"/>
              </a:rPr>
              <a:t> &amp; </a:t>
            </a:r>
            <a:r>
              <a:rPr kumimoji="0" lang="fr-FR" sz="1200" i="0" u="none" strike="noStrike" cap="none" spc="0" normalizeH="0" baseline="0" dirty="0" err="1">
                <a:ln>
                  <a:noFill/>
                </a:ln>
                <a:solidFill>
                  <a:srgbClr val="5C5C5C"/>
                </a:solidFill>
                <a:effectLst/>
                <a:uFillTx/>
                <a:latin typeface="+mj-lt"/>
                <a:ea typeface="+mj-ea"/>
                <a:cs typeface="+mj-cs"/>
                <a:sym typeface="Arial"/>
              </a:rPr>
              <a:t>Ability</a:t>
            </a:r>
            <a:r>
              <a:rPr lang="fr-FR" sz="1200" dirty="0"/>
              <a:t> -  Coach certifié ICF – 25 ans d’expérience professionnelle en RH.</a:t>
            </a:r>
            <a:endParaRPr kumimoji="0" lang="fr-FR" sz="1200" i="0" u="none" strike="noStrike" cap="none" spc="0" normalizeH="0" baseline="0" dirty="0">
              <a:ln>
                <a:noFill/>
              </a:ln>
              <a:solidFill>
                <a:srgbClr val="5C5C5C"/>
              </a:solidFill>
              <a:effectLst/>
              <a:uFillTx/>
              <a:latin typeface="+mj-lt"/>
              <a:ea typeface="+mj-ea"/>
              <a:cs typeface="+mj-cs"/>
              <a:sym typeface="Arial"/>
            </a:endParaRPr>
          </a:p>
        </p:txBody>
      </p:sp>
      <p:pic>
        <p:nvPicPr>
          <p:cNvPr id="6" name="Graphique 5" descr="Livres">
            <a:extLst>
              <a:ext uri="{FF2B5EF4-FFF2-40B4-BE49-F238E27FC236}">
                <a16:creationId xmlns:a16="http://schemas.microsoft.com/office/drawing/2014/main" id="{F0746DC6-BEE1-4E57-A0BD-074FC0D50B1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4805" y="6426658"/>
            <a:ext cx="473661" cy="473661"/>
          </a:xfrm>
          <a:prstGeom prst="rect">
            <a:avLst/>
          </a:prstGeom>
        </p:spPr>
      </p:pic>
      <p:pic>
        <p:nvPicPr>
          <p:cNvPr id="19" name="Graphique 18" descr="Obstacle">
            <a:extLst>
              <a:ext uri="{FF2B5EF4-FFF2-40B4-BE49-F238E27FC236}">
                <a16:creationId xmlns:a16="http://schemas.microsoft.com/office/drawing/2014/main" id="{68B12962-0296-4AF5-8623-46487AE0DD3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47649" y="2926601"/>
            <a:ext cx="578602" cy="578602"/>
          </a:xfrm>
          <a:prstGeom prst="rect">
            <a:avLst/>
          </a:prstGeom>
        </p:spPr>
      </p:pic>
      <p:pic>
        <p:nvPicPr>
          <p:cNvPr id="10" name="Graphique 9" descr="Enveloppe ouverte">
            <a:extLst>
              <a:ext uri="{FF2B5EF4-FFF2-40B4-BE49-F238E27FC236}">
                <a16:creationId xmlns:a16="http://schemas.microsoft.com/office/drawing/2014/main" id="{F0C20F76-0E9B-4D82-887C-B3ACC158492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21727" y="9906009"/>
            <a:ext cx="435289" cy="435289"/>
          </a:xfrm>
          <a:prstGeom prst="rect">
            <a:avLst/>
          </a:prstGeom>
        </p:spPr>
      </p:pic>
    </p:spTree>
    <p:extLst>
      <p:ext uri="{BB962C8B-B14F-4D97-AF65-F5344CB8AC3E}">
        <p14:creationId xmlns:p14="http://schemas.microsoft.com/office/powerpoint/2010/main" val="1454774056"/>
      </p:ext>
    </p:extLst>
  </p:cSld>
  <p:clrMapOvr>
    <a:masterClrMapping/>
  </p:clrMapOvr>
  <p:transition spd="med"/>
</p:sld>
</file>

<file path=ppt/theme/theme1.xml><?xml version="1.0" encoding="utf-8"?>
<a:theme xmlns:a="http://schemas.openxmlformats.org/drawingml/2006/main" name="New_Template9">
  <a:themeElements>
    <a:clrScheme name="New_Template9">
      <a:dk1>
        <a:srgbClr val="5C5C5C"/>
      </a:dk1>
      <a:lt1>
        <a:srgbClr val="FFFFFF"/>
      </a:lt1>
      <a:dk2>
        <a:srgbClr val="A7A7A7"/>
      </a:dk2>
      <a:lt2>
        <a:srgbClr val="535353"/>
      </a:lt2>
      <a:accent1>
        <a:srgbClr val="80989C"/>
      </a:accent1>
      <a:accent2>
        <a:srgbClr val="A8AB65"/>
      </a:accent2>
      <a:accent3>
        <a:srgbClr val="CBAC69"/>
      </a:accent3>
      <a:accent4>
        <a:srgbClr val="CF7330"/>
      </a:accent4>
      <a:accent5>
        <a:srgbClr val="B44C34"/>
      </a:accent5>
      <a:accent6>
        <a:srgbClr val="8C869B"/>
      </a:accent6>
      <a:hlink>
        <a:srgbClr val="0000FF"/>
      </a:hlink>
      <a:folHlink>
        <a:srgbClr val="FF00FF"/>
      </a:folHlink>
    </a:clrScheme>
    <a:fontScheme name="New_Template9">
      <a:majorFont>
        <a:latin typeface="Arial"/>
        <a:ea typeface="Arial"/>
        <a:cs typeface="Arial"/>
      </a:majorFont>
      <a:minorFont>
        <a:latin typeface="Helvetica"/>
        <a:ea typeface="Helvetica"/>
        <a:cs typeface="Helvetica"/>
      </a:minorFont>
    </a:fontScheme>
    <a:fmtScheme name="New_Template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5C5C5C"/>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5C5C5C"/>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New_Template9">
  <a:themeElements>
    <a:clrScheme name="New_Template9">
      <a:dk1>
        <a:srgbClr val="000000"/>
      </a:dk1>
      <a:lt1>
        <a:srgbClr val="FFFFFF"/>
      </a:lt1>
      <a:dk2>
        <a:srgbClr val="A7A7A7"/>
      </a:dk2>
      <a:lt2>
        <a:srgbClr val="535353"/>
      </a:lt2>
      <a:accent1>
        <a:srgbClr val="80989C"/>
      </a:accent1>
      <a:accent2>
        <a:srgbClr val="A8AB65"/>
      </a:accent2>
      <a:accent3>
        <a:srgbClr val="CBAC69"/>
      </a:accent3>
      <a:accent4>
        <a:srgbClr val="CF7330"/>
      </a:accent4>
      <a:accent5>
        <a:srgbClr val="B44C34"/>
      </a:accent5>
      <a:accent6>
        <a:srgbClr val="8C869B"/>
      </a:accent6>
      <a:hlink>
        <a:srgbClr val="0000FF"/>
      </a:hlink>
      <a:folHlink>
        <a:srgbClr val="FF00FF"/>
      </a:folHlink>
    </a:clrScheme>
    <a:fontScheme name="New_Template9">
      <a:majorFont>
        <a:latin typeface="Arial"/>
        <a:ea typeface="Arial"/>
        <a:cs typeface="Arial"/>
      </a:majorFont>
      <a:minorFont>
        <a:latin typeface="Helvetica"/>
        <a:ea typeface="Helvetica"/>
        <a:cs typeface="Helvetica"/>
      </a:minorFont>
    </a:fontScheme>
    <a:fmtScheme name="New_Template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5C5C5C"/>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5C5C5C"/>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561</TotalTime>
  <Words>640</Words>
  <Application>Microsoft Office PowerPoint</Application>
  <PresentationFormat>Personnalisé</PresentationFormat>
  <Paragraphs>64</Paragraphs>
  <Slides>2</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vt:i4>
      </vt:variant>
    </vt:vector>
  </HeadingPairs>
  <TitlesOfParts>
    <vt:vector size="9" baseType="lpstr">
      <vt:lpstr>Arial</vt:lpstr>
      <vt:lpstr>Calibri Light</vt:lpstr>
      <vt:lpstr>Helvetica Neue</vt:lpstr>
      <vt:lpstr>Libre Baskerville</vt:lpstr>
      <vt:lpstr>Trebuchet MS</vt:lpstr>
      <vt:lpstr>Wingdings</vt:lpstr>
      <vt:lpstr>New_Template9</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Olivier</dc:creator>
  <cp:lastModifiedBy>Olivier Roche</cp:lastModifiedBy>
  <cp:revision>51</cp:revision>
  <cp:lastPrinted>2020-05-13T09:12:00Z</cp:lastPrinted>
  <dcterms:modified xsi:type="dcterms:W3CDTF">2022-05-05T16:54:36Z</dcterms:modified>
</cp:coreProperties>
</file>